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7" r:id="rId1"/>
    <p:sldMasterId id="2147483698" r:id="rId2"/>
    <p:sldMasterId id="2147483699" r:id="rId3"/>
  </p:sldMasterIdLst>
  <p:notesMasterIdLst>
    <p:notesMasterId r:id="rId26"/>
  </p:notesMasterIdLst>
  <p:sldIdLst>
    <p:sldId id="256" r:id="rId4"/>
    <p:sldId id="267" r:id="rId5"/>
    <p:sldId id="264" r:id="rId6"/>
    <p:sldId id="260" r:id="rId7"/>
    <p:sldId id="295" r:id="rId8"/>
    <p:sldId id="258" r:id="rId9"/>
    <p:sldId id="265" r:id="rId10"/>
    <p:sldId id="261" r:id="rId11"/>
    <p:sldId id="283" r:id="rId12"/>
    <p:sldId id="281" r:id="rId13"/>
    <p:sldId id="263" r:id="rId14"/>
    <p:sldId id="266" r:id="rId15"/>
    <p:sldId id="262" r:id="rId16"/>
    <p:sldId id="257" r:id="rId17"/>
    <p:sldId id="259" r:id="rId18"/>
    <p:sldId id="268" r:id="rId19"/>
    <p:sldId id="269" r:id="rId20"/>
    <p:sldId id="270" r:id="rId21"/>
    <p:sldId id="271" r:id="rId22"/>
    <p:sldId id="279" r:id="rId23"/>
    <p:sldId id="293" r:id="rId24"/>
    <p:sldId id="294"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Roboto Condensed" panose="02000000000000000000" pitchFamily="2" charset="0"/>
      <p:regular r:id="rId35"/>
      <p:bold r:id="rId36"/>
      <p:italic r:id="rId37"/>
      <p:boldItalic r:id="rId38"/>
    </p:embeddedFont>
    <p:embeddedFont>
      <p:font typeface="Roboto Slab" panose="020B0604020202020204" charset="0"/>
      <p:regular r:id="rId39"/>
      <p:bold r:id="rId40"/>
    </p:embeddedFont>
    <p:embeddedFont>
      <p:font typeface="Trebuchet MS" panose="020B0603020202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D3B902-40D3-4738-B5E1-5BB4D8D1668E}">
  <a:tblStyle styleId="{D7D3B902-40D3-4738-B5E1-5BB4D8D1668E}"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AEC"/>
          </a:solidFill>
        </a:fill>
      </a:tcStyle>
    </a:wholeTbl>
    <a:band1H>
      <a:tcTxStyle/>
      <a:tcStyle>
        <a:tcBdr/>
        <a:fill>
          <a:solidFill>
            <a:srgbClr val="CBD2D7"/>
          </a:solidFill>
        </a:fill>
      </a:tcStyle>
    </a:band1H>
    <a:band2H>
      <a:tcTxStyle/>
      <a:tcStyle>
        <a:tcBdr/>
      </a:tcStyle>
    </a:band2H>
    <a:band1V>
      <a:tcTxStyle/>
      <a:tcStyle>
        <a:tcBdr/>
        <a:fill>
          <a:solidFill>
            <a:srgbClr val="CBD2D7"/>
          </a:solidFill>
        </a:fill>
      </a:tcStyle>
    </a:band1V>
    <a:band2V>
      <a:tcTxStyle/>
      <a:tcStyle>
        <a:tcBdr/>
      </a:tcStyle>
    </a:band2V>
    <a:lastCol>
      <a:tcTxStyle b="on" i="off">
        <a:font>
          <a:latin typeface="Calibri"/>
          <a:ea typeface="Calibri"/>
          <a:cs typeface="Calibri"/>
        </a:font>
        <a:srgbClr val="FFFFFF"/>
      </a:tcTxStyle>
      <a:tcStyle>
        <a:tcBdr/>
        <a:fill>
          <a:solidFill>
            <a:srgbClr val="296480"/>
          </a:solidFill>
        </a:fill>
      </a:tcStyle>
    </a:lastCol>
    <a:firstCol>
      <a:tcTxStyle b="on" i="off">
        <a:font>
          <a:latin typeface="Calibri"/>
          <a:ea typeface="Calibri"/>
          <a:cs typeface="Calibri"/>
        </a:font>
        <a:srgbClr val="FFFFFF"/>
      </a:tcTxStyle>
      <a:tcStyle>
        <a:tcBdr/>
        <a:fill>
          <a:solidFill>
            <a:srgbClr val="29648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296480"/>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29648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113" d="100"/>
          <a:sy n="113" d="100"/>
        </p:scale>
        <p:origin x="61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xabay.com/en/forest-light-mood-light-beam-657902/"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ixabay.com/en/entrepreneur-startup-start-up-man-59335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ixabay.com/en/camera-olympus-digital-camera-541213/"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pixabay.com/en/student-typing-keyboard-text-woman-849825/" TargetMode="External"/><Relationship Id="rId4" Type="http://schemas.openxmlformats.org/officeDocument/2006/relationships/hyperlink" Target="https://pixabay.com/en/the-device-hospital-surgery-1822457/"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ixabay.com/en/student-typing-keyboard-text-woman-849825/"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pixabay.com/en/entrepreneur-startup-start-up-man-593358/" TargetMode="External"/><Relationship Id="rId5" Type="http://schemas.openxmlformats.org/officeDocument/2006/relationships/hyperlink" Target="https://pixabay.com/en/office-sitting-room-executive-730681/" TargetMode="External"/><Relationship Id="rId4" Type="http://schemas.openxmlformats.org/officeDocument/2006/relationships/hyperlink" Target="https://pixabay.com/en/architecture-building-business-city-186801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ixabay.com/en/forest-light-mood-light-beam-65790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ixabay.com/en/bright-hanging-illuminated-185416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ixabay.com/en/office-sitting-room-executive-73068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ixabay.com/en/office-sitting-room-executive-73068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ixabay.com/en/forest-fog-nature-winter-trees-54736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xabay.com/en/student-typing-keyboard-text-woman-849825/"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pixabay.com/en/office-sitting-room-executive-730681/" TargetMode="External"/><Relationship Id="rId4" Type="http://schemas.openxmlformats.org/officeDocument/2006/relationships/hyperlink" Target="https://pixabay.com/en/architecture-building-business-city-186801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https://pixabay.com/en/forest-light-mood-light-beam-657902/</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c83f9a3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c83f9a3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c71ecb04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c71ecb04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https://pixabay.com/en/entrepreneur-startup-start-up-man-593358/</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c71ecb041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c71ecb04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https://pixabay.com/en/camera-olympus-digital-camera-541213/</a:t>
            </a:r>
            <a:endParaRPr/>
          </a:p>
          <a:p>
            <a:pPr marL="0" lvl="0" indent="0" algn="l" rtl="0">
              <a:spcBef>
                <a:spcPts val="0"/>
              </a:spcBef>
              <a:spcAft>
                <a:spcPts val="0"/>
              </a:spcAft>
              <a:buNone/>
            </a:pPr>
            <a:r>
              <a:rPr lang="en-GB" u="sng">
                <a:solidFill>
                  <a:schemeClr val="hlink"/>
                </a:solidFill>
                <a:hlinkClick r:id="rId4"/>
              </a:rPr>
              <a:t>https://pixabay.com/en/the-device-hospital-surgery-1822457/</a:t>
            </a:r>
            <a:endParaRPr/>
          </a:p>
          <a:p>
            <a:pPr marL="0" lvl="0" indent="0" algn="l" rtl="0">
              <a:spcBef>
                <a:spcPts val="0"/>
              </a:spcBef>
              <a:spcAft>
                <a:spcPts val="0"/>
              </a:spcAft>
              <a:buNone/>
            </a:pPr>
            <a:r>
              <a:rPr lang="en-GB" u="sng">
                <a:solidFill>
                  <a:schemeClr val="hlink"/>
                </a:solidFill>
                <a:hlinkClick r:id="rId5"/>
              </a:rPr>
              <a:t>https://pixabay.com/en/student-typing-keyboard-text-woman-849825/</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c83f9a38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c83f9a38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https://pixabay.com/en/student-typing-keyboard-text-woman-849825/</a:t>
            </a:r>
            <a:endParaRPr/>
          </a:p>
          <a:p>
            <a:pPr marL="0" lvl="0" indent="0" algn="l" rtl="0">
              <a:spcBef>
                <a:spcPts val="0"/>
              </a:spcBef>
              <a:spcAft>
                <a:spcPts val="0"/>
              </a:spcAft>
              <a:buNone/>
            </a:pPr>
            <a:r>
              <a:rPr lang="en-GB" u="sng">
                <a:solidFill>
                  <a:schemeClr val="hlink"/>
                </a:solidFill>
                <a:hlinkClick r:id="rId4"/>
              </a:rPr>
              <a:t>https://pixabay.com/en/architecture-building-business-city-1868016/</a:t>
            </a:r>
            <a:endParaRPr/>
          </a:p>
          <a:p>
            <a:pPr marL="0" lvl="0" indent="0" algn="l" rtl="0">
              <a:spcBef>
                <a:spcPts val="0"/>
              </a:spcBef>
              <a:spcAft>
                <a:spcPts val="0"/>
              </a:spcAft>
              <a:buNone/>
            </a:pPr>
            <a:r>
              <a:rPr lang="en-GB" u="sng">
                <a:solidFill>
                  <a:schemeClr val="hlink"/>
                </a:solidFill>
                <a:hlinkClick r:id="rId5"/>
              </a:rPr>
              <a:t>https://pixabay.com/en/office-sitting-room-executive-730681/</a:t>
            </a:r>
            <a:endParaRPr/>
          </a:p>
          <a:p>
            <a:pPr marL="0" lvl="0" indent="0" algn="l" rtl="0">
              <a:spcBef>
                <a:spcPts val="0"/>
              </a:spcBef>
              <a:spcAft>
                <a:spcPts val="0"/>
              </a:spcAft>
              <a:buNone/>
            </a:pPr>
            <a:r>
              <a:rPr lang="en-GB" u="sng">
                <a:solidFill>
                  <a:schemeClr val="hlink"/>
                </a:solidFill>
                <a:hlinkClick r:id="rId6"/>
              </a:rPr>
              <a:t>https://pixabay.com/en/entrepreneur-startup-start-up-man-593358/</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c71ecb04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c71ecb04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c83f9a38d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c83f9a38d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https://pixabay.com/en/forest-light-mood-light-beam-657902/</a:t>
            </a:r>
            <a:endParaRPr>
              <a:solidFill>
                <a:schemeClr val="dk1"/>
              </a:solidFill>
            </a:endParaRPr>
          </a:p>
          <a:p>
            <a:pPr marL="0" lvl="0" indent="0" algn="l" rtl="0">
              <a:spcBef>
                <a:spcPts val="0"/>
              </a:spcBef>
              <a:spcAft>
                <a:spcPts val="0"/>
              </a:spcAft>
              <a:buNone/>
            </a:pPr>
            <a:r>
              <a:rPr lang="en-GB" u="sng">
                <a:solidFill>
                  <a:schemeClr val="hlink"/>
                </a:solidFill>
                <a:hlinkClick r:id="rId4"/>
              </a:rPr>
              <a:t>https://pixabay.com/en/bright-hanging-illuminated-1854161/</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c736f5c3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c736f5c3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https://pixabay.com/en/bright-hanging-illuminated-1854161/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c736f5c39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c736f5c39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https://pixabay.com/en/bright-hanging-illuminated-1854161/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c736f5c39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c736f5c39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https://pixabay.com/en/bright-hanging-illuminated-1854161/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c736f5c39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c736f5c39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c71ecb041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c71ecb041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c736f5c39_1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c736f5c39_1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1c71ecb041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c71ecb041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c71ecb041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1c71ecb041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GB"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228" name="Google Shape;1228;g1c71ecb041_0_4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c71ecb041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c71ecb04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https://pixabay.com/en/entrepreneur-startup-start-up-man-593358/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c71ecb04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c71ecb04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https://pixabay.com/en/office-sitting-room-executive-730681/</a:t>
            </a:r>
            <a:endParaRPr/>
          </a:p>
          <a:p>
            <a:pPr marL="0" lvl="0" indent="0" algn="l" rtl="0">
              <a:spcBef>
                <a:spcPts val="0"/>
              </a:spcBef>
              <a:spcAft>
                <a:spcPts val="0"/>
              </a:spcAft>
              <a:buNone/>
            </a:pPr>
            <a:r>
              <a:rPr lang="en-GB"/>
              <a:t>https://pixabay.com/en/imac-ipad-computer-tablet-mobile-605421/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c71ecb04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c71ecb04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https://pixabay.com/en/office-sitting-room-executive-730681/</a:t>
            </a:r>
            <a:endParaRPr/>
          </a:p>
          <a:p>
            <a:pPr marL="0" lvl="0" indent="0" algn="l" rtl="0">
              <a:spcBef>
                <a:spcPts val="0"/>
              </a:spcBef>
              <a:spcAft>
                <a:spcPts val="0"/>
              </a:spcAft>
              <a:buNone/>
            </a:pPr>
            <a:r>
              <a:rPr lang="en-GB"/>
              <a:t>https://pixabay.com/en/imac-ipad-computer-tablet-mobile-605421/</a:t>
            </a:r>
            <a:endParaRPr/>
          </a:p>
        </p:txBody>
      </p:sp>
    </p:spTree>
    <p:extLst>
      <p:ext uri="{BB962C8B-B14F-4D97-AF65-F5344CB8AC3E}">
        <p14:creationId xmlns:p14="http://schemas.microsoft.com/office/powerpoint/2010/main" val="138064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c71e9d63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c71e9d63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https://pixabay.com/en/forest-fog-nature-winter-trees-547363/</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c71ecb041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c71ecb041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c71ecb041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c71ecb04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https://pixabay.com/en/student-typing-keyboard-text-woman-849825/</a:t>
            </a:r>
            <a:endParaRPr/>
          </a:p>
          <a:p>
            <a:pPr marL="0" lvl="0" indent="0" algn="l" rtl="0">
              <a:spcBef>
                <a:spcPts val="0"/>
              </a:spcBef>
              <a:spcAft>
                <a:spcPts val="0"/>
              </a:spcAft>
              <a:buNone/>
            </a:pPr>
            <a:r>
              <a:rPr lang="en-GB" u="sng">
                <a:solidFill>
                  <a:schemeClr val="hlink"/>
                </a:solidFill>
                <a:hlinkClick r:id="rId4"/>
              </a:rPr>
              <a:t>https://pixabay.com/en/architecture-building-business-city-1868016/</a:t>
            </a:r>
            <a:endParaRPr/>
          </a:p>
          <a:p>
            <a:pPr marL="0" lvl="0" indent="0" algn="l" rtl="0">
              <a:spcBef>
                <a:spcPts val="0"/>
              </a:spcBef>
              <a:spcAft>
                <a:spcPts val="0"/>
              </a:spcAft>
              <a:buNone/>
            </a:pPr>
            <a:r>
              <a:rPr lang="en-GB" u="sng">
                <a:solidFill>
                  <a:schemeClr val="hlink"/>
                </a:solidFill>
                <a:hlinkClick r:id="rId5"/>
              </a:rPr>
              <a:t>https://pixabay.com/en/office-sitting-room-executive-730681/</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c83f9a38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c83f9a38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ragraph Right And Picture Left ">
  <p:cSld name="TITLE_AND_BODY_1_2_1">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2"/>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64" name="Google Shape;64;p12"/>
          <p:cNvSpPr txBox="1">
            <a:spLocks noGrp="1"/>
          </p:cNvSpPr>
          <p:nvPr>
            <p:ph type="subTitle" idx="1"/>
          </p:nvPr>
        </p:nvSpPr>
        <p:spPr>
          <a:xfrm>
            <a:off x="4858500"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aragraph">
  <p:cSld name="TITLE_AND_BODY_1_2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3"/>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70" name="Google Shape;70;p13"/>
          <p:cNvSpPr txBox="1">
            <a:spLocks noGrp="1"/>
          </p:cNvSpPr>
          <p:nvPr>
            <p:ph type="subTitle" idx="1"/>
          </p:nvPr>
        </p:nvSpPr>
        <p:spPr>
          <a:xfrm>
            <a:off x="4858500"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
        <p:nvSpPr>
          <p:cNvPr id="71" name="Google Shape;71;p13"/>
          <p:cNvSpPr txBox="1">
            <a:spLocks noGrp="1"/>
          </p:cNvSpPr>
          <p:nvPr>
            <p:ph type="subTitle" idx="2"/>
          </p:nvPr>
        </p:nvSpPr>
        <p:spPr>
          <a:xfrm>
            <a:off x="759989"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Picture Layout">
  <p:cSld name="TITLE_AND_BODY_1_1">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4"/>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77" name="Google Shape;77;p14"/>
          <p:cNvSpPr txBox="1">
            <a:spLocks noGrp="1"/>
          </p:cNvSpPr>
          <p:nvPr>
            <p:ph type="subTitle" idx="1"/>
          </p:nvPr>
        </p:nvSpPr>
        <p:spPr>
          <a:xfrm>
            <a:off x="447850" y="1502250"/>
            <a:ext cx="3705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78" name="Google Shape;78;p14"/>
          <p:cNvSpPr txBox="1">
            <a:spLocks noGrp="1"/>
          </p:cNvSpPr>
          <p:nvPr>
            <p:ph type="subTitle" idx="2"/>
          </p:nvPr>
        </p:nvSpPr>
        <p:spPr>
          <a:xfrm>
            <a:off x="4910650" y="2981525"/>
            <a:ext cx="373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8" name="Google Shape;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1" name="Google Shape;91;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1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9" name="Google Shape;99;p1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08" name="Google Shape;10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2"/>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6018850" y="1146775"/>
            <a:ext cx="2453700" cy="1650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3300" b="1"/>
            </a:lvl1pPr>
            <a:lvl2pPr lvl="1" rtl="0">
              <a:spcBef>
                <a:spcPts val="0"/>
              </a:spcBef>
              <a:spcAft>
                <a:spcPts val="0"/>
              </a:spcAft>
              <a:buSzPts val="5200"/>
              <a:buFont typeface="Roboto Slab"/>
              <a:buNone/>
              <a:defRPr sz="5200">
                <a:latin typeface="Roboto Slab"/>
                <a:ea typeface="Roboto Slab"/>
                <a:cs typeface="Roboto Slab"/>
                <a:sym typeface="Roboto Slab"/>
              </a:defRPr>
            </a:lvl2pPr>
            <a:lvl3pPr lvl="2" rtl="0">
              <a:spcBef>
                <a:spcPts val="0"/>
              </a:spcBef>
              <a:spcAft>
                <a:spcPts val="0"/>
              </a:spcAft>
              <a:buSzPts val="5200"/>
              <a:buFont typeface="Roboto Slab"/>
              <a:buNone/>
              <a:defRPr sz="5200">
                <a:latin typeface="Roboto Slab"/>
                <a:ea typeface="Roboto Slab"/>
                <a:cs typeface="Roboto Slab"/>
                <a:sym typeface="Roboto Slab"/>
              </a:defRPr>
            </a:lvl3pPr>
            <a:lvl4pPr lvl="3" rtl="0">
              <a:spcBef>
                <a:spcPts val="0"/>
              </a:spcBef>
              <a:spcAft>
                <a:spcPts val="0"/>
              </a:spcAft>
              <a:buSzPts val="5200"/>
              <a:buFont typeface="Roboto Slab"/>
              <a:buNone/>
              <a:defRPr sz="5200">
                <a:latin typeface="Roboto Slab"/>
                <a:ea typeface="Roboto Slab"/>
                <a:cs typeface="Roboto Slab"/>
                <a:sym typeface="Roboto Slab"/>
              </a:defRPr>
            </a:lvl4pPr>
            <a:lvl5pPr lvl="4" rtl="0">
              <a:spcBef>
                <a:spcPts val="0"/>
              </a:spcBef>
              <a:spcAft>
                <a:spcPts val="0"/>
              </a:spcAft>
              <a:buSzPts val="5200"/>
              <a:buFont typeface="Roboto Slab"/>
              <a:buNone/>
              <a:defRPr sz="5200">
                <a:latin typeface="Roboto Slab"/>
                <a:ea typeface="Roboto Slab"/>
                <a:cs typeface="Roboto Slab"/>
                <a:sym typeface="Roboto Slab"/>
              </a:defRPr>
            </a:lvl5pPr>
            <a:lvl6pPr lvl="5" rtl="0">
              <a:spcBef>
                <a:spcPts val="0"/>
              </a:spcBef>
              <a:spcAft>
                <a:spcPts val="0"/>
              </a:spcAft>
              <a:buSzPts val="5200"/>
              <a:buFont typeface="Roboto Slab"/>
              <a:buNone/>
              <a:defRPr sz="5200">
                <a:latin typeface="Roboto Slab"/>
                <a:ea typeface="Roboto Slab"/>
                <a:cs typeface="Roboto Slab"/>
                <a:sym typeface="Roboto Slab"/>
              </a:defRPr>
            </a:lvl6pPr>
            <a:lvl7pPr lvl="6" rtl="0">
              <a:spcBef>
                <a:spcPts val="0"/>
              </a:spcBef>
              <a:spcAft>
                <a:spcPts val="0"/>
              </a:spcAft>
              <a:buSzPts val="5200"/>
              <a:buFont typeface="Roboto Slab"/>
              <a:buNone/>
              <a:defRPr sz="5200">
                <a:latin typeface="Roboto Slab"/>
                <a:ea typeface="Roboto Slab"/>
                <a:cs typeface="Roboto Slab"/>
                <a:sym typeface="Roboto Slab"/>
              </a:defRPr>
            </a:lvl7pPr>
            <a:lvl8pPr lvl="7" rtl="0">
              <a:spcBef>
                <a:spcPts val="0"/>
              </a:spcBef>
              <a:spcAft>
                <a:spcPts val="0"/>
              </a:spcAft>
              <a:buSzPts val="5200"/>
              <a:buFont typeface="Roboto Slab"/>
              <a:buNone/>
              <a:defRPr sz="5200">
                <a:latin typeface="Roboto Slab"/>
                <a:ea typeface="Roboto Slab"/>
                <a:cs typeface="Roboto Slab"/>
                <a:sym typeface="Roboto Slab"/>
              </a:defRPr>
            </a:lvl8pPr>
            <a:lvl9pPr lvl="8" rtl="0">
              <a:spcBef>
                <a:spcPts val="0"/>
              </a:spcBef>
              <a:spcAft>
                <a:spcPts val="0"/>
              </a:spcAft>
              <a:buSzPts val="5200"/>
              <a:buFont typeface="Roboto Slab"/>
              <a:buNone/>
              <a:defRPr sz="5200">
                <a:latin typeface="Roboto Slab"/>
                <a:ea typeface="Roboto Slab"/>
                <a:cs typeface="Roboto Slab"/>
                <a:sym typeface="Roboto Slab"/>
              </a:defRPr>
            </a:lvl9pPr>
          </a:lstStyle>
          <a:p>
            <a:endParaRPr/>
          </a:p>
        </p:txBody>
      </p:sp>
      <p:sp>
        <p:nvSpPr>
          <p:cNvPr id="15" name="Google Shape;15;p3"/>
          <p:cNvSpPr txBox="1">
            <a:spLocks noGrp="1"/>
          </p:cNvSpPr>
          <p:nvPr>
            <p:ph type="subTitle" idx="1"/>
          </p:nvPr>
        </p:nvSpPr>
        <p:spPr>
          <a:xfrm>
            <a:off x="441075" y="3838375"/>
            <a:ext cx="5109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Font typeface="Roboto Slab"/>
              <a:buNone/>
              <a:defRPr>
                <a:latin typeface="Roboto Slab"/>
                <a:ea typeface="Roboto Slab"/>
                <a:cs typeface="Roboto Slab"/>
                <a:sym typeface="Roboto Slab"/>
              </a:defRPr>
            </a:lvl2pPr>
            <a:lvl3pPr lvl="2" rtl="0">
              <a:spcBef>
                <a:spcPts val="0"/>
              </a:spcBef>
              <a:spcAft>
                <a:spcPts val="0"/>
              </a:spcAft>
              <a:buSzPts val="2800"/>
              <a:buFont typeface="Roboto Slab"/>
              <a:buNone/>
              <a:defRPr>
                <a:latin typeface="Roboto Slab"/>
                <a:ea typeface="Roboto Slab"/>
                <a:cs typeface="Roboto Slab"/>
                <a:sym typeface="Roboto Slab"/>
              </a:defRPr>
            </a:lvl3pPr>
            <a:lvl4pPr lvl="3" rtl="0">
              <a:spcBef>
                <a:spcPts val="0"/>
              </a:spcBef>
              <a:spcAft>
                <a:spcPts val="0"/>
              </a:spcAft>
              <a:buSzPts val="2800"/>
              <a:buFont typeface="Roboto Slab"/>
              <a:buNone/>
              <a:defRPr>
                <a:latin typeface="Roboto Slab"/>
                <a:ea typeface="Roboto Slab"/>
                <a:cs typeface="Roboto Slab"/>
                <a:sym typeface="Roboto Slab"/>
              </a:defRPr>
            </a:lvl4pPr>
            <a:lvl5pPr lvl="4" rtl="0">
              <a:spcBef>
                <a:spcPts val="0"/>
              </a:spcBef>
              <a:spcAft>
                <a:spcPts val="0"/>
              </a:spcAft>
              <a:buSzPts val="2800"/>
              <a:buFont typeface="Roboto Slab"/>
              <a:buNone/>
              <a:defRPr>
                <a:latin typeface="Roboto Slab"/>
                <a:ea typeface="Roboto Slab"/>
                <a:cs typeface="Roboto Slab"/>
                <a:sym typeface="Roboto Slab"/>
              </a:defRPr>
            </a:lvl5pPr>
            <a:lvl6pPr lvl="5" rtl="0">
              <a:spcBef>
                <a:spcPts val="0"/>
              </a:spcBef>
              <a:spcAft>
                <a:spcPts val="0"/>
              </a:spcAft>
              <a:buSzPts val="2800"/>
              <a:buFont typeface="Roboto Slab"/>
              <a:buNone/>
              <a:defRPr>
                <a:latin typeface="Roboto Slab"/>
                <a:ea typeface="Roboto Slab"/>
                <a:cs typeface="Roboto Slab"/>
                <a:sym typeface="Roboto Slab"/>
              </a:defRPr>
            </a:lvl6pPr>
            <a:lvl7pPr lvl="6" rtl="0">
              <a:spcBef>
                <a:spcPts val="0"/>
              </a:spcBef>
              <a:spcAft>
                <a:spcPts val="0"/>
              </a:spcAft>
              <a:buSzPts val="2800"/>
              <a:buFont typeface="Roboto Slab"/>
              <a:buNone/>
              <a:defRPr>
                <a:latin typeface="Roboto Slab"/>
                <a:ea typeface="Roboto Slab"/>
                <a:cs typeface="Roboto Slab"/>
                <a:sym typeface="Roboto Slab"/>
              </a:defRPr>
            </a:lvl7pPr>
            <a:lvl8pPr lvl="7" rtl="0">
              <a:spcBef>
                <a:spcPts val="0"/>
              </a:spcBef>
              <a:spcAft>
                <a:spcPts val="0"/>
              </a:spcAft>
              <a:buSzPts val="2800"/>
              <a:buFont typeface="Roboto Slab"/>
              <a:buNone/>
              <a:defRPr>
                <a:latin typeface="Roboto Slab"/>
                <a:ea typeface="Roboto Slab"/>
                <a:cs typeface="Roboto Slab"/>
                <a:sym typeface="Roboto Slab"/>
              </a:defRPr>
            </a:lvl8pPr>
            <a:lvl9pPr lvl="8" rtl="0">
              <a:spcBef>
                <a:spcPts val="0"/>
              </a:spcBef>
              <a:spcAft>
                <a:spcPts val="0"/>
              </a:spcAft>
              <a:buSzPts val="2800"/>
              <a:buFont typeface="Roboto Slab"/>
              <a:buNone/>
              <a:defRPr>
                <a:latin typeface="Roboto Slab"/>
                <a:ea typeface="Roboto Slab"/>
                <a:cs typeface="Roboto Slab"/>
                <a:sym typeface="Roboto Slab"/>
              </a:defRPr>
            </a:lvl9pPr>
          </a:lstStyle>
          <a:p>
            <a:endParaRPr/>
          </a:p>
        </p:txBody>
      </p:sp>
      <p:sp>
        <p:nvSpPr>
          <p:cNvPr id="114" name="Google Shape;11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9"/>
        <p:cNvGrpSpPr/>
        <p:nvPr/>
      </p:nvGrpSpPr>
      <p:grpSpPr>
        <a:xfrm>
          <a:off x="0" y="0"/>
          <a:ext cx="0" cy="0"/>
          <a:chOff x="0" y="0"/>
          <a:chExt cx="0" cy="0"/>
        </a:xfrm>
      </p:grpSpPr>
      <p:sp>
        <p:nvSpPr>
          <p:cNvPr id="120" name="Google Shape;12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1" name="Google Shape;121;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5"/>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26"/>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sp>
        <p:nvSpPr>
          <p:cNvPr id="127" name="Google Shape;127;p27"/>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9" name="Google Shape;129;p27"/>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a:p>
        </p:txBody>
      </p:sp>
      <p:sp>
        <p:nvSpPr>
          <p:cNvPr id="130" name="Google Shape;130;p2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1" name="Google Shape;131;p27"/>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132" name="Google Shape;132;p27"/>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33" name="Google Shape;133;p27">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28"/>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txBox="1">
            <a:spLocks noGrp="1"/>
          </p:cNvSpPr>
          <p:nvPr>
            <p:ph type="body" idx="1"/>
          </p:nvPr>
        </p:nvSpPr>
        <p:spPr>
          <a:xfrm>
            <a:off x="311700" y="1152475"/>
            <a:ext cx="416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9" name="Google Shape;139;p28"/>
          <p:cNvSpPr txBox="1">
            <a:spLocks noGrp="1"/>
          </p:cNvSpPr>
          <p:nvPr>
            <p:ph type="body" idx="2"/>
          </p:nvPr>
        </p:nvSpPr>
        <p:spPr>
          <a:xfrm>
            <a:off x="4668275" y="1152475"/>
            <a:ext cx="416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0" name="Google Shape;140;p28"/>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cxnSp>
        <p:nvCxnSpPr>
          <p:cNvPr id="141" name="Google Shape;141;p28"/>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42" name="Google Shape;142;p28"/>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3" name="Google Shape;143;p28"/>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144" name="Google Shape;144;p28">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cxnSp>
        <p:nvCxnSpPr>
          <p:cNvPr id="148" name="Google Shape;148;p29"/>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49" name="Google Shape;149;p2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0" name="Google Shape;150;p29"/>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151" name="Google Shape;151;p29">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
        <p:nvSpPr>
          <p:cNvPr id="155" name="Google Shape;155;p29"/>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8" name="Google Shape;158;p30"/>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159" name="Google Shape;15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2" name="Google Shape;162;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3" name="Google Shape;163;p3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6" name="Google Shape;166;p3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sp>
        <p:nvSpPr>
          <p:cNvPr id="168" name="Google Shape;168;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0" name="Google Shape;170;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72" name="Google Shape;172;p3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5048500" y="1289275"/>
            <a:ext cx="3528300" cy="1650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a:endParaRPr/>
          </a:p>
        </p:txBody>
      </p:sp>
      <p:sp>
        <p:nvSpPr>
          <p:cNvPr id="19" name="Google Shape;19;p4"/>
          <p:cNvSpPr txBox="1">
            <a:spLocks noGrp="1"/>
          </p:cNvSpPr>
          <p:nvPr>
            <p:ph type="subTitle" idx="1"/>
          </p:nvPr>
        </p:nvSpPr>
        <p:spPr>
          <a:xfrm>
            <a:off x="5055000" y="3614425"/>
            <a:ext cx="3528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4"/>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75" name="Google Shape;175;p34"/>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sp>
        <p:nvSpPr>
          <p:cNvPr id="177" name="Google Shape;177;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8" name="Google Shape;178;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79" name="Google Shape;179;p35"/>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36"/>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8"/>
          <p:cNvSpPr txBox="1">
            <a:spLocks noGrp="1"/>
          </p:cNvSpPr>
          <p:nvPr>
            <p:ph type="ctrTitle"/>
          </p:nvPr>
        </p:nvSpPr>
        <p:spPr>
          <a:xfrm>
            <a:off x="457200" y="3114675"/>
            <a:ext cx="8153400" cy="6858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None/>
              <a:defRPr sz="4000" b="1" i="0" u="none" strike="noStrike" cap="none">
                <a:solidFill>
                  <a:schemeClr val="lt1"/>
                </a:solidFill>
              </a:defRPr>
            </a:lvl1pPr>
            <a:lvl2pPr marL="0" marR="0" lvl="1" indent="-88900" algn="l" rtl="0">
              <a:spcBef>
                <a:spcPts val="0"/>
              </a:spcBef>
              <a:spcAft>
                <a:spcPts val="0"/>
              </a:spcAft>
              <a:buSzPts val="1400"/>
              <a:buFont typeface="Open Sans"/>
              <a:buChar char="○"/>
              <a:defRPr>
                <a:latin typeface="Open Sans"/>
                <a:ea typeface="Open Sans"/>
                <a:cs typeface="Open Sans"/>
                <a:sym typeface="Open Sans"/>
              </a:defRPr>
            </a:lvl2pPr>
            <a:lvl3pPr marL="0" marR="0" lvl="2" indent="-88900" algn="l" rtl="0">
              <a:spcBef>
                <a:spcPts val="0"/>
              </a:spcBef>
              <a:spcAft>
                <a:spcPts val="0"/>
              </a:spcAft>
              <a:buSzPts val="1400"/>
              <a:buFont typeface="Open Sans"/>
              <a:buChar char="■"/>
              <a:defRPr>
                <a:latin typeface="Open Sans"/>
                <a:ea typeface="Open Sans"/>
                <a:cs typeface="Open Sans"/>
                <a:sym typeface="Open Sans"/>
              </a:defRPr>
            </a:lvl3pPr>
            <a:lvl4pPr marL="0" marR="0" lvl="3" indent="-88900" algn="l" rtl="0">
              <a:spcBef>
                <a:spcPts val="0"/>
              </a:spcBef>
              <a:spcAft>
                <a:spcPts val="0"/>
              </a:spcAft>
              <a:buSzPts val="1400"/>
              <a:buFont typeface="Open Sans"/>
              <a:buChar char="●"/>
              <a:defRPr>
                <a:latin typeface="Open Sans"/>
                <a:ea typeface="Open Sans"/>
                <a:cs typeface="Open Sans"/>
                <a:sym typeface="Open Sans"/>
              </a:defRPr>
            </a:lvl4pPr>
            <a:lvl5pPr marL="0" marR="0" lvl="4" indent="-88900" algn="l" rtl="0">
              <a:spcBef>
                <a:spcPts val="0"/>
              </a:spcBef>
              <a:spcAft>
                <a:spcPts val="0"/>
              </a:spcAft>
              <a:buSzPts val="1400"/>
              <a:buFont typeface="Open Sans"/>
              <a:buChar char="○"/>
              <a:defRPr>
                <a:latin typeface="Open Sans"/>
                <a:ea typeface="Open Sans"/>
                <a:cs typeface="Open Sans"/>
                <a:sym typeface="Open Sans"/>
              </a:defRPr>
            </a:lvl5pPr>
            <a:lvl6pPr marL="0" marR="0" lvl="5" indent="-88900" algn="l" rtl="0">
              <a:spcBef>
                <a:spcPts val="0"/>
              </a:spcBef>
              <a:spcAft>
                <a:spcPts val="0"/>
              </a:spcAft>
              <a:buSzPts val="1400"/>
              <a:buFont typeface="Open Sans"/>
              <a:buChar char="■"/>
              <a:defRPr>
                <a:latin typeface="Open Sans"/>
                <a:ea typeface="Open Sans"/>
                <a:cs typeface="Open Sans"/>
                <a:sym typeface="Open Sans"/>
              </a:defRPr>
            </a:lvl6pPr>
            <a:lvl7pPr marL="0" marR="0" lvl="6" indent="-88900" algn="l" rtl="0">
              <a:spcBef>
                <a:spcPts val="0"/>
              </a:spcBef>
              <a:spcAft>
                <a:spcPts val="0"/>
              </a:spcAft>
              <a:buSzPts val="1400"/>
              <a:buFont typeface="Open Sans"/>
              <a:buChar char="●"/>
              <a:defRPr>
                <a:latin typeface="Open Sans"/>
                <a:ea typeface="Open Sans"/>
                <a:cs typeface="Open Sans"/>
                <a:sym typeface="Open Sans"/>
              </a:defRPr>
            </a:lvl7pPr>
            <a:lvl8pPr marL="0" marR="0" lvl="7" indent="-88900" algn="l" rtl="0">
              <a:spcBef>
                <a:spcPts val="0"/>
              </a:spcBef>
              <a:spcAft>
                <a:spcPts val="0"/>
              </a:spcAft>
              <a:buSzPts val="1400"/>
              <a:buFont typeface="Open Sans"/>
              <a:buChar char="○"/>
              <a:defRPr>
                <a:latin typeface="Open Sans"/>
                <a:ea typeface="Open Sans"/>
                <a:cs typeface="Open Sans"/>
                <a:sym typeface="Open Sans"/>
              </a:defRPr>
            </a:lvl8pPr>
            <a:lvl9pPr marL="0" marR="0" lvl="8" indent="-88900" algn="l"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90" name="Google Shape;190;p38"/>
          <p:cNvSpPr txBox="1">
            <a:spLocks noGrp="1"/>
          </p:cNvSpPr>
          <p:nvPr>
            <p:ph type="subTitle" idx="1"/>
          </p:nvPr>
        </p:nvSpPr>
        <p:spPr>
          <a:xfrm>
            <a:off x="457200" y="3943350"/>
            <a:ext cx="8153400" cy="685800"/>
          </a:xfrm>
          <a:prstGeom prst="rect">
            <a:avLst/>
          </a:prstGeom>
          <a:noFill/>
          <a:ln>
            <a:noFill/>
          </a:ln>
        </p:spPr>
        <p:txBody>
          <a:bodyPr spcFirstLastPara="1" wrap="square" lIns="91425" tIns="91425" rIns="91425" bIns="91425" anchor="t" anchorCtr="0">
            <a:noAutofit/>
          </a:bodyPr>
          <a:lstStyle>
            <a:lvl1pPr marL="0" marR="0" lvl="0" indent="0" algn="l" rtl="0">
              <a:spcBef>
                <a:spcPts val="480"/>
              </a:spcBef>
              <a:spcAft>
                <a:spcPts val="0"/>
              </a:spcAft>
              <a:buClr>
                <a:srgbClr val="538CD5"/>
              </a:buClr>
              <a:buSzPts val="1400"/>
              <a:buNone/>
              <a:defRPr sz="2400" b="0" i="0" u="none" strike="noStrike" cap="none">
                <a:solidFill>
                  <a:srgbClr val="538CD5"/>
                </a:solidFill>
              </a:defRPr>
            </a:lvl1pPr>
            <a:lvl2pPr marL="457200" marR="0" lvl="1" indent="0" algn="ctr" rtl="0">
              <a:spcBef>
                <a:spcPts val="400"/>
              </a:spcBef>
              <a:spcAft>
                <a:spcPts val="0"/>
              </a:spcAft>
              <a:buClr>
                <a:srgbClr val="888888"/>
              </a:buClr>
              <a:buSzPts val="1400"/>
              <a:buNone/>
              <a:defRPr sz="2000" b="0" i="0" u="none" strike="noStrike" cap="none">
                <a:solidFill>
                  <a:srgbClr val="888888"/>
                </a:solidFill>
              </a:defRPr>
            </a:lvl2pPr>
            <a:lvl3pPr marL="914400" marR="0" lvl="2" indent="0" algn="ctr" rtl="0">
              <a:spcBef>
                <a:spcPts val="360"/>
              </a:spcBef>
              <a:spcAft>
                <a:spcPts val="0"/>
              </a:spcAft>
              <a:buClr>
                <a:srgbClr val="888888"/>
              </a:buClr>
              <a:buSzPts val="1400"/>
              <a:buNone/>
              <a:defRPr sz="1800" b="0" i="0" u="none" strike="noStrike" cap="none">
                <a:solidFill>
                  <a:srgbClr val="888888"/>
                </a:solidFill>
              </a:defRPr>
            </a:lvl3pPr>
            <a:lvl4pPr marL="1371600" marR="0" lvl="3" indent="0" algn="ctr" rtl="0">
              <a:spcBef>
                <a:spcPts val="320"/>
              </a:spcBef>
              <a:spcAft>
                <a:spcPts val="0"/>
              </a:spcAft>
              <a:buClr>
                <a:srgbClr val="888888"/>
              </a:buClr>
              <a:buSzPts val="1400"/>
              <a:buNone/>
              <a:defRPr sz="1600" b="0" i="0" u="none" strike="noStrike" cap="none">
                <a:solidFill>
                  <a:srgbClr val="888888"/>
                </a:solidFill>
              </a:defRPr>
            </a:lvl4pPr>
            <a:lvl5pPr marL="1828800" marR="0" lvl="4" indent="0" algn="ctr" rtl="0">
              <a:spcBef>
                <a:spcPts val="320"/>
              </a:spcBef>
              <a:spcAft>
                <a:spcPts val="0"/>
              </a:spcAft>
              <a:buClr>
                <a:srgbClr val="888888"/>
              </a:buClr>
              <a:buSzPts val="1400"/>
              <a:buNone/>
              <a:defRPr sz="1600" b="0" i="0" u="none" strike="noStrike" cap="none">
                <a:solidFill>
                  <a:srgbClr val="888888"/>
                </a:solidFill>
              </a:defRPr>
            </a:lvl5pPr>
            <a:lvl6pPr marL="2286000" marR="0" lvl="5" indent="0" algn="ctr" rtl="0">
              <a:spcBef>
                <a:spcPts val="400"/>
              </a:spcBef>
              <a:spcAft>
                <a:spcPts val="0"/>
              </a:spcAft>
              <a:buClr>
                <a:srgbClr val="888888"/>
              </a:buClr>
              <a:buSzPts val="1400"/>
              <a:buNone/>
              <a:defRPr sz="2000" b="0" i="0" u="none" strike="noStrike" cap="none">
                <a:solidFill>
                  <a:srgbClr val="888888"/>
                </a:solidFill>
              </a:defRPr>
            </a:lvl6pPr>
            <a:lvl7pPr marL="2743200" marR="0" lvl="6" indent="0" algn="ctr" rtl="0">
              <a:spcBef>
                <a:spcPts val="400"/>
              </a:spcBef>
              <a:spcAft>
                <a:spcPts val="0"/>
              </a:spcAft>
              <a:buClr>
                <a:srgbClr val="888888"/>
              </a:buClr>
              <a:buSzPts val="1400"/>
              <a:buNone/>
              <a:defRPr sz="2000" b="0" i="0" u="none" strike="noStrike" cap="none">
                <a:solidFill>
                  <a:srgbClr val="888888"/>
                </a:solidFill>
              </a:defRPr>
            </a:lvl7pPr>
            <a:lvl8pPr marL="3200400" marR="0" lvl="7" indent="0" algn="ctr" rtl="0">
              <a:spcBef>
                <a:spcPts val="400"/>
              </a:spcBef>
              <a:spcAft>
                <a:spcPts val="0"/>
              </a:spcAft>
              <a:buClr>
                <a:srgbClr val="888888"/>
              </a:buClr>
              <a:buSzPts val="1400"/>
              <a:buNone/>
              <a:defRPr sz="2000" b="0" i="0" u="none" strike="noStrike" cap="none">
                <a:solidFill>
                  <a:srgbClr val="888888"/>
                </a:solidFill>
              </a:defRPr>
            </a:lvl8pPr>
            <a:lvl9pPr marL="3657600" marR="0" lvl="8" indent="0" algn="ctr" rtl="0">
              <a:spcBef>
                <a:spcPts val="400"/>
              </a:spcBef>
              <a:spcAft>
                <a:spcPts val="0"/>
              </a:spcAft>
              <a:buClr>
                <a:srgbClr val="888888"/>
              </a:buClr>
              <a:buSzPts val="1400"/>
              <a:buNone/>
              <a:defRPr sz="2000" b="0" i="0" u="none" strike="noStrike" cap="none">
                <a:solidFill>
                  <a:srgbClr val="888888"/>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1"/>
        <p:cNvGrpSpPr/>
        <p:nvPr/>
      </p:nvGrpSpPr>
      <p:grpSpPr>
        <a:xfrm>
          <a:off x="0" y="0"/>
          <a:ext cx="0" cy="0"/>
          <a:chOff x="0" y="0"/>
          <a:chExt cx="0" cy="0"/>
        </a:xfrm>
      </p:grpSpPr>
      <p:sp>
        <p:nvSpPr>
          <p:cNvPr id="192" name="Google Shape;192;p39"/>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193" name="Google Shape;193;p3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94" name="Google Shape;194;p3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95" name="Google Shape;195;p3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96" name="Google Shape;196;p39"/>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Title Only">
  <p:cSld name="3_Title Only">
    <p:bg>
      <p:bgPr>
        <a:blipFill rotWithShape="1">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40"/>
          <p:cNvSpPr/>
          <p:nvPr/>
        </p:nvSpPr>
        <p:spPr>
          <a:xfrm>
            <a:off x="0" y="0"/>
            <a:ext cx="3657600" cy="5143500"/>
          </a:xfrm>
          <a:prstGeom prst="rect">
            <a:avLst/>
          </a:prstGeom>
          <a:solidFill>
            <a:srgbClr val="0563B8"/>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40"/>
          <p:cNvSpPr txBox="1">
            <a:spLocks noGrp="1"/>
          </p:cNvSpPr>
          <p:nvPr>
            <p:ph type="title"/>
          </p:nvPr>
        </p:nvSpPr>
        <p:spPr>
          <a:xfrm>
            <a:off x="457200" y="348854"/>
            <a:ext cx="2971800" cy="1676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8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0" name="Google Shape;200;p40"/>
          <p:cNvSpPr txBox="1">
            <a:spLocks noGrp="1"/>
          </p:cNvSpPr>
          <p:nvPr>
            <p:ph type="body" idx="1"/>
          </p:nvPr>
        </p:nvSpPr>
        <p:spPr>
          <a:xfrm>
            <a:off x="457200" y="2038350"/>
            <a:ext cx="2971800" cy="3810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Clr>
                <a:srgbClr val="D8D8D8"/>
              </a:buClr>
              <a:buSzPts val="1400"/>
              <a:buNone/>
              <a:defRPr sz="1400">
                <a:solidFill>
                  <a:srgbClr val="D8D8D8"/>
                </a:solidFill>
              </a:defRPr>
            </a:lvl1pPr>
            <a:lvl2pPr marL="914400" lvl="1" indent="-317500" rtl="0">
              <a:spcBef>
                <a:spcPts val="400"/>
              </a:spcBef>
              <a:spcAft>
                <a:spcPts val="0"/>
              </a:spcAft>
              <a:buSzPts val="1400"/>
              <a:buChar char="–"/>
              <a:defRPr sz="2000">
                <a:solidFill>
                  <a:schemeClr val="dk1"/>
                </a:solidFill>
              </a:defRPr>
            </a:lvl2pPr>
            <a:lvl3pPr marL="1371600" lvl="2" indent="-317500" rtl="0">
              <a:spcBef>
                <a:spcPts val="360"/>
              </a:spcBef>
              <a:spcAft>
                <a:spcPts val="0"/>
              </a:spcAft>
              <a:buSzPts val="1400"/>
              <a:buChar char="•"/>
              <a:defRPr sz="1800">
                <a:solidFill>
                  <a:schemeClr val="dk1"/>
                </a:solidFill>
              </a:defRPr>
            </a:lvl3pPr>
            <a:lvl4pPr marL="1828800" lvl="3" indent="-317500" rtl="0">
              <a:spcBef>
                <a:spcPts val="320"/>
              </a:spcBef>
              <a:spcAft>
                <a:spcPts val="0"/>
              </a:spcAft>
              <a:buSzPts val="1400"/>
              <a:buChar char="–"/>
              <a:defRPr sz="1600">
                <a:solidFill>
                  <a:schemeClr val="dk1"/>
                </a:solidFill>
              </a:defRPr>
            </a:lvl4pPr>
            <a:lvl5pPr marL="2286000" lvl="4" indent="-317500" rtl="0">
              <a:spcBef>
                <a:spcPts val="320"/>
              </a:spcBef>
              <a:spcAft>
                <a:spcPts val="0"/>
              </a:spcAft>
              <a:buSzPts val="1400"/>
              <a:buChar char="»"/>
              <a:defRPr sz="1600">
                <a:solidFill>
                  <a:schemeClr val="dk1"/>
                </a:solidFill>
              </a:defRPr>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201" name="Google Shape;201;p4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ctr" anchorCtr="0">
            <a:noAutofit/>
          </a:bodyPr>
          <a:lstStyle>
            <a:lvl1pPr lvl="0">
              <a:buNone/>
              <a:defRPr sz="1300">
                <a:solidFill>
                  <a:srgbClr val="D8D8D8"/>
                </a:solidFill>
              </a:defRPr>
            </a:lvl1pPr>
            <a:lvl2pPr lvl="1">
              <a:buNone/>
              <a:defRPr sz="1300">
                <a:solidFill>
                  <a:srgbClr val="D8D8D8"/>
                </a:solidFill>
              </a:defRPr>
            </a:lvl2pPr>
            <a:lvl3pPr lvl="2">
              <a:buNone/>
              <a:defRPr sz="1300">
                <a:solidFill>
                  <a:srgbClr val="D8D8D8"/>
                </a:solidFill>
              </a:defRPr>
            </a:lvl3pPr>
            <a:lvl4pPr lvl="3">
              <a:buNone/>
              <a:defRPr sz="1300">
                <a:solidFill>
                  <a:srgbClr val="D8D8D8"/>
                </a:solidFill>
              </a:defRPr>
            </a:lvl4pPr>
            <a:lvl5pPr lvl="4">
              <a:buNone/>
              <a:defRPr sz="1300">
                <a:solidFill>
                  <a:srgbClr val="D8D8D8"/>
                </a:solidFill>
              </a:defRPr>
            </a:lvl5pPr>
            <a:lvl6pPr lvl="5">
              <a:buNone/>
              <a:defRPr sz="1300">
                <a:solidFill>
                  <a:srgbClr val="D8D8D8"/>
                </a:solidFill>
              </a:defRPr>
            </a:lvl6pPr>
            <a:lvl7pPr lvl="6">
              <a:buNone/>
              <a:defRPr sz="1300">
                <a:solidFill>
                  <a:srgbClr val="D8D8D8"/>
                </a:solidFill>
              </a:defRPr>
            </a:lvl7pPr>
            <a:lvl8pPr lvl="7">
              <a:buNone/>
              <a:defRPr sz="1300">
                <a:solidFill>
                  <a:srgbClr val="D8D8D8"/>
                </a:solidFill>
              </a:defRPr>
            </a:lvl8pPr>
            <a:lvl9pPr lvl="8">
              <a:buNone/>
              <a:defRPr sz="1300">
                <a:solidFill>
                  <a:srgbClr val="D8D8D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rotWithShape="1">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41"/>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4" name="Google Shape;204;p4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p4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06" name="Google Shape;206;p4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p:cSld name="Two Content">
    <p:bg>
      <p:bgPr>
        <a:blipFill rotWithShape="1">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9" name="Google Shape;209;p4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10" name="Google Shape;210;p42"/>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11" name="Google Shape;211;p4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12" name="Google Shape;212;p42"/>
          <p:cNvSpPr txBox="1">
            <a:spLocks noGrp="1"/>
          </p:cNvSpPr>
          <p:nvPr>
            <p:ph type="body" idx="1"/>
          </p:nvPr>
        </p:nvSpPr>
        <p:spPr>
          <a:xfrm>
            <a:off x="457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213" name="Google Shape;213;p42"/>
          <p:cNvSpPr txBox="1">
            <a:spLocks noGrp="1"/>
          </p:cNvSpPr>
          <p:nvPr>
            <p:ph type="body" idx="2"/>
          </p:nvPr>
        </p:nvSpPr>
        <p:spPr>
          <a:xfrm>
            <a:off x="4648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_Two Content">
  <p:cSld name="4_Two Content">
    <p:bg>
      <p:bgPr>
        <a:blipFill rotWithShape="1">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3"/>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6" name="Google Shape;216;p4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p4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18" name="Google Shape;218;p4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19" name="Google Shape;219;p43"/>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220" name="Google Shape;220;p43"/>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221" name="Google Shape;221;p43"/>
          <p:cNvSpPr txBox="1">
            <a:spLocks noGrp="1"/>
          </p:cNvSpPr>
          <p:nvPr>
            <p:ph type="body" idx="3"/>
          </p:nvPr>
        </p:nvSpPr>
        <p:spPr>
          <a:xfrm>
            <a:off x="60198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rotWithShape="1">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4"/>
          <p:cNvSpPr txBox="1">
            <a:spLocks noGrp="1"/>
          </p:cNvSpPr>
          <p:nvPr>
            <p:ph type="ctrTitle"/>
          </p:nvPr>
        </p:nvSpPr>
        <p:spPr>
          <a:xfrm>
            <a:off x="533400" y="1581150"/>
            <a:ext cx="8153400" cy="914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None/>
              <a:defRPr sz="6000" b="1" i="0" u="none" strike="noStrike" cap="none">
                <a:solidFill>
                  <a:schemeClr val="lt1"/>
                </a:solidFil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224" name="Google Shape;224;p44"/>
          <p:cNvSpPr txBox="1">
            <a:spLocks noGrp="1"/>
          </p:cNvSpPr>
          <p:nvPr>
            <p:ph type="subTitle" idx="1"/>
          </p:nvPr>
        </p:nvSpPr>
        <p:spPr>
          <a:xfrm>
            <a:off x="533400" y="2419350"/>
            <a:ext cx="8153400" cy="609600"/>
          </a:xfrm>
          <a:prstGeom prst="rect">
            <a:avLst/>
          </a:prstGeom>
          <a:noFill/>
          <a:ln>
            <a:noFill/>
          </a:ln>
        </p:spPr>
        <p:txBody>
          <a:bodyPr spcFirstLastPara="1" wrap="square" lIns="91425" tIns="91425" rIns="91425" bIns="91425" anchor="t" anchorCtr="0">
            <a:noAutofit/>
          </a:bodyPr>
          <a:lstStyle>
            <a:lvl1pPr marL="0" marR="0" lvl="0" indent="0" algn="l" rtl="0">
              <a:spcBef>
                <a:spcPts val="480"/>
              </a:spcBef>
              <a:spcAft>
                <a:spcPts val="0"/>
              </a:spcAft>
              <a:buClr>
                <a:srgbClr val="002060"/>
              </a:buClr>
              <a:buSzPts val="1400"/>
              <a:buNone/>
              <a:defRPr sz="2400" b="0" i="0" u="none" strike="noStrike" cap="none">
                <a:solidFill>
                  <a:srgbClr val="002060"/>
                </a:solidFill>
              </a:defRPr>
            </a:lvl1pPr>
            <a:lvl2pPr marL="457200" marR="0" lvl="1"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25" name="Google Shape;225;p44"/>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ctr"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and Three Picture ">
  <p:cSld name="TITLE_1_1_2">
    <p:spTree>
      <p:nvGrpSpPr>
        <p:cNvPr id="1" name="Shape 22"/>
        <p:cNvGrpSpPr/>
        <p:nvPr/>
      </p:nvGrpSpPr>
      <p:grpSpPr>
        <a:xfrm>
          <a:off x="0" y="0"/>
          <a:ext cx="0" cy="0"/>
          <a:chOff x="0" y="0"/>
          <a:chExt cx="0" cy="0"/>
        </a:xfrm>
      </p:grpSpPr>
      <p:sp>
        <p:nvSpPr>
          <p:cNvPr id="23" name="Google Shape;23;p5"/>
          <p:cNvSpPr txBox="1">
            <a:spLocks noGrp="1"/>
          </p:cNvSpPr>
          <p:nvPr>
            <p:ph type="ctrTitle"/>
          </p:nvPr>
        </p:nvSpPr>
        <p:spPr>
          <a:xfrm>
            <a:off x="4813550" y="651425"/>
            <a:ext cx="3592500" cy="913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b="1"/>
            </a:lvl1pPr>
            <a:lvl2pPr lvl="1" rtl="0">
              <a:spcBef>
                <a:spcPts val="0"/>
              </a:spcBef>
              <a:spcAft>
                <a:spcPts val="0"/>
              </a:spcAft>
              <a:buSzPts val="5200"/>
              <a:buFont typeface="Roboto Slab"/>
              <a:buNone/>
              <a:defRPr sz="5200">
                <a:latin typeface="Roboto Slab"/>
                <a:ea typeface="Roboto Slab"/>
                <a:cs typeface="Roboto Slab"/>
                <a:sym typeface="Roboto Slab"/>
              </a:defRPr>
            </a:lvl2pPr>
            <a:lvl3pPr lvl="2" rtl="0">
              <a:spcBef>
                <a:spcPts val="0"/>
              </a:spcBef>
              <a:spcAft>
                <a:spcPts val="0"/>
              </a:spcAft>
              <a:buSzPts val="5200"/>
              <a:buFont typeface="Roboto Slab"/>
              <a:buNone/>
              <a:defRPr sz="5200">
                <a:latin typeface="Roboto Slab"/>
                <a:ea typeface="Roboto Slab"/>
                <a:cs typeface="Roboto Slab"/>
                <a:sym typeface="Roboto Slab"/>
              </a:defRPr>
            </a:lvl3pPr>
            <a:lvl4pPr lvl="3" rtl="0">
              <a:spcBef>
                <a:spcPts val="0"/>
              </a:spcBef>
              <a:spcAft>
                <a:spcPts val="0"/>
              </a:spcAft>
              <a:buSzPts val="5200"/>
              <a:buFont typeface="Roboto Slab"/>
              <a:buNone/>
              <a:defRPr sz="5200">
                <a:latin typeface="Roboto Slab"/>
                <a:ea typeface="Roboto Slab"/>
                <a:cs typeface="Roboto Slab"/>
                <a:sym typeface="Roboto Slab"/>
              </a:defRPr>
            </a:lvl4pPr>
            <a:lvl5pPr lvl="4" rtl="0">
              <a:spcBef>
                <a:spcPts val="0"/>
              </a:spcBef>
              <a:spcAft>
                <a:spcPts val="0"/>
              </a:spcAft>
              <a:buSzPts val="5200"/>
              <a:buFont typeface="Roboto Slab"/>
              <a:buNone/>
              <a:defRPr sz="5200">
                <a:latin typeface="Roboto Slab"/>
                <a:ea typeface="Roboto Slab"/>
                <a:cs typeface="Roboto Slab"/>
                <a:sym typeface="Roboto Slab"/>
              </a:defRPr>
            </a:lvl5pPr>
            <a:lvl6pPr lvl="5" rtl="0">
              <a:spcBef>
                <a:spcPts val="0"/>
              </a:spcBef>
              <a:spcAft>
                <a:spcPts val="0"/>
              </a:spcAft>
              <a:buSzPts val="5200"/>
              <a:buFont typeface="Roboto Slab"/>
              <a:buNone/>
              <a:defRPr sz="5200">
                <a:latin typeface="Roboto Slab"/>
                <a:ea typeface="Roboto Slab"/>
                <a:cs typeface="Roboto Slab"/>
                <a:sym typeface="Roboto Slab"/>
              </a:defRPr>
            </a:lvl6pPr>
            <a:lvl7pPr lvl="6" rtl="0">
              <a:spcBef>
                <a:spcPts val="0"/>
              </a:spcBef>
              <a:spcAft>
                <a:spcPts val="0"/>
              </a:spcAft>
              <a:buSzPts val="5200"/>
              <a:buFont typeface="Roboto Slab"/>
              <a:buNone/>
              <a:defRPr sz="5200">
                <a:latin typeface="Roboto Slab"/>
                <a:ea typeface="Roboto Slab"/>
                <a:cs typeface="Roboto Slab"/>
                <a:sym typeface="Roboto Slab"/>
              </a:defRPr>
            </a:lvl7pPr>
            <a:lvl8pPr lvl="7" rtl="0">
              <a:spcBef>
                <a:spcPts val="0"/>
              </a:spcBef>
              <a:spcAft>
                <a:spcPts val="0"/>
              </a:spcAft>
              <a:buSzPts val="5200"/>
              <a:buFont typeface="Roboto Slab"/>
              <a:buNone/>
              <a:defRPr sz="5200">
                <a:latin typeface="Roboto Slab"/>
                <a:ea typeface="Roboto Slab"/>
                <a:cs typeface="Roboto Slab"/>
                <a:sym typeface="Roboto Slab"/>
              </a:defRPr>
            </a:lvl8pPr>
            <a:lvl9pPr lvl="8" rtl="0">
              <a:spcBef>
                <a:spcPts val="0"/>
              </a:spcBef>
              <a:spcAft>
                <a:spcPts val="0"/>
              </a:spcAft>
              <a:buSzPts val="5200"/>
              <a:buFont typeface="Roboto Slab"/>
              <a:buNone/>
              <a:defRPr sz="5200">
                <a:latin typeface="Roboto Slab"/>
                <a:ea typeface="Roboto Slab"/>
                <a:cs typeface="Roboto Slab"/>
                <a:sym typeface="Roboto Slab"/>
              </a:defRPr>
            </a:lvl9pPr>
          </a:lstStyle>
          <a:p>
            <a:endParaRPr/>
          </a:p>
        </p:txBody>
      </p:sp>
      <p:sp>
        <p:nvSpPr>
          <p:cNvPr id="24" name="Google Shape;24;p5"/>
          <p:cNvSpPr txBox="1">
            <a:spLocks noGrp="1"/>
          </p:cNvSpPr>
          <p:nvPr>
            <p:ph type="subTitle" idx="1"/>
          </p:nvPr>
        </p:nvSpPr>
        <p:spPr>
          <a:xfrm>
            <a:off x="4820325" y="1565225"/>
            <a:ext cx="358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5"/>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27" name="Google Shape;27;p5"/>
          <p:cNvSpPr/>
          <p:nvPr/>
        </p:nvSpPr>
        <p:spPr>
          <a:xfrm>
            <a:off x="4922055" y="513238"/>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slidemodel2">
  <p:cSld name="1_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226"/>
        <p:cNvGrpSpPr/>
        <p:nvPr/>
      </p:nvGrpSpPr>
      <p:grpSpPr>
        <a:xfrm>
          <a:off x="0" y="0"/>
          <a:ext cx="0" cy="0"/>
          <a:chOff x="0" y="0"/>
          <a:chExt cx="0" cy="0"/>
        </a:xfrm>
      </p:grpSpPr>
      <p:sp>
        <p:nvSpPr>
          <p:cNvPr id="227" name="Google Shape;227;p45"/>
          <p:cNvSpPr txBox="1">
            <a:spLocks noGrp="1"/>
          </p:cNvSpPr>
          <p:nvPr>
            <p:ph type="title"/>
          </p:nvPr>
        </p:nvSpPr>
        <p:spPr>
          <a:xfrm>
            <a:off x="2414004" y="2152975"/>
            <a:ext cx="4449300" cy="53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2700" b="0">
                <a:solidFill>
                  <a:schemeClr val="lt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28" name="Google Shape;228;p4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ctr"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rotWithShape="1">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46"/>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sz="3200" b="1" cap="none">
                <a:solidFill>
                  <a:srgbClr val="538CD5"/>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1" name="Google Shape;231;p46"/>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noAutofit/>
          </a:bodyPr>
          <a:lstStyle>
            <a:lvl1pPr marL="457200" lvl="0" indent="-228600" rtl="0">
              <a:spcBef>
                <a:spcPts val="480"/>
              </a:spcBef>
              <a:spcAft>
                <a:spcPts val="0"/>
              </a:spcAft>
              <a:buClr>
                <a:srgbClr val="888888"/>
              </a:buClr>
              <a:buSzPts val="1400"/>
              <a:buNone/>
              <a:defRPr sz="2000">
                <a:solidFill>
                  <a:srgbClr val="888888"/>
                </a:solidFill>
              </a:defRPr>
            </a:lvl1pPr>
            <a:lvl2pPr marL="914400" lvl="1" indent="-228600" rtl="0">
              <a:spcBef>
                <a:spcPts val="400"/>
              </a:spcBef>
              <a:spcAft>
                <a:spcPts val="0"/>
              </a:spcAft>
              <a:buClr>
                <a:srgbClr val="888888"/>
              </a:buClr>
              <a:buSzPts val="1400"/>
              <a:buNone/>
              <a:defRPr sz="1800">
                <a:solidFill>
                  <a:srgbClr val="888888"/>
                </a:solidFill>
              </a:defRPr>
            </a:lvl2pPr>
            <a:lvl3pPr marL="1371600" lvl="2" indent="-228600" rtl="0">
              <a:spcBef>
                <a:spcPts val="360"/>
              </a:spcBef>
              <a:spcAft>
                <a:spcPts val="0"/>
              </a:spcAft>
              <a:buClr>
                <a:srgbClr val="888888"/>
              </a:buClr>
              <a:buSzPts val="1400"/>
              <a:buNone/>
              <a:defRPr sz="1600">
                <a:solidFill>
                  <a:srgbClr val="888888"/>
                </a:solidFill>
              </a:defRPr>
            </a:lvl3pPr>
            <a:lvl4pPr marL="1828800" lvl="3" indent="-228600" rtl="0">
              <a:spcBef>
                <a:spcPts val="320"/>
              </a:spcBef>
              <a:spcAft>
                <a:spcPts val="0"/>
              </a:spcAft>
              <a:buClr>
                <a:srgbClr val="888888"/>
              </a:buClr>
              <a:buSzPts val="1400"/>
              <a:buNone/>
              <a:defRPr sz="1400">
                <a:solidFill>
                  <a:srgbClr val="888888"/>
                </a:solidFill>
              </a:defRPr>
            </a:lvl4pPr>
            <a:lvl5pPr marL="2286000" lvl="4" indent="-228600" rtl="0">
              <a:spcBef>
                <a:spcPts val="320"/>
              </a:spcBef>
              <a:spcAft>
                <a:spcPts val="0"/>
              </a:spcAft>
              <a:buClr>
                <a:srgbClr val="888888"/>
              </a:buClr>
              <a:buSzPts val="1400"/>
              <a:buNone/>
              <a:defRPr sz="1400">
                <a:solidFill>
                  <a:srgbClr val="888888"/>
                </a:solidFill>
              </a:defRPr>
            </a:lvl5pPr>
            <a:lvl6pPr marL="2743200" lvl="5" indent="-228600" rtl="0">
              <a:spcBef>
                <a:spcPts val="400"/>
              </a:spcBef>
              <a:spcAft>
                <a:spcPts val="0"/>
              </a:spcAft>
              <a:buClr>
                <a:srgbClr val="888888"/>
              </a:buClr>
              <a:buSzPts val="1400"/>
              <a:buNone/>
              <a:defRPr sz="1400">
                <a:solidFill>
                  <a:srgbClr val="888888"/>
                </a:solidFill>
              </a:defRPr>
            </a:lvl6pPr>
            <a:lvl7pPr marL="3200400" lvl="6" indent="-228600" rtl="0">
              <a:spcBef>
                <a:spcPts val="400"/>
              </a:spcBef>
              <a:spcAft>
                <a:spcPts val="0"/>
              </a:spcAft>
              <a:buClr>
                <a:srgbClr val="888888"/>
              </a:buClr>
              <a:buSzPts val="1400"/>
              <a:buNone/>
              <a:defRPr sz="1400">
                <a:solidFill>
                  <a:srgbClr val="888888"/>
                </a:solidFill>
              </a:defRPr>
            </a:lvl7pPr>
            <a:lvl8pPr marL="3657600" lvl="7" indent="-228600" rtl="0">
              <a:spcBef>
                <a:spcPts val="400"/>
              </a:spcBef>
              <a:spcAft>
                <a:spcPts val="0"/>
              </a:spcAft>
              <a:buClr>
                <a:srgbClr val="888888"/>
              </a:buClr>
              <a:buSzPts val="1400"/>
              <a:buNone/>
              <a:defRPr sz="1400">
                <a:solidFill>
                  <a:srgbClr val="888888"/>
                </a:solidFill>
              </a:defRPr>
            </a:lvl8pPr>
            <a:lvl9pPr marL="4114800" lvl="8" indent="-228600" rtl="0">
              <a:spcBef>
                <a:spcPts val="400"/>
              </a:spcBef>
              <a:spcAft>
                <a:spcPts val="0"/>
              </a:spcAft>
              <a:buClr>
                <a:srgbClr val="888888"/>
              </a:buClr>
              <a:buSzPts val="1400"/>
              <a:buNone/>
              <a:defRPr sz="1400">
                <a:solidFill>
                  <a:srgbClr val="888888"/>
                </a:solidFill>
              </a:defRPr>
            </a:lvl9pPr>
          </a:lstStyle>
          <a:p>
            <a:endParaRPr/>
          </a:p>
        </p:txBody>
      </p:sp>
      <p:sp>
        <p:nvSpPr>
          <p:cNvPr id="232" name="Google Shape;232;p4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33" name="Google Shape;233;p4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34" name="Google Shape;234;p4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_Two Content">
  <p:cSld name="5_Two Content">
    <p:bg>
      <p:bgPr>
        <a:blipFill rotWithShape="1">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7" name="Google Shape;237;p4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38" name="Google Shape;238;p4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39" name="Google Shape;239;p4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40" name="Google Shape;240;p47"/>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241" name="Google Shape;241;p47"/>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4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4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45" name="Google Shape;245;p4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rotWithShape="1">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57201" y="819150"/>
            <a:ext cx="3008400" cy="871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48" name="Google Shape;248;p49"/>
          <p:cNvSpPr txBox="1">
            <a:spLocks noGrp="1"/>
          </p:cNvSpPr>
          <p:nvPr>
            <p:ph type="body" idx="1"/>
          </p:nvPr>
        </p:nvSpPr>
        <p:spPr>
          <a:xfrm>
            <a:off x="3575050" y="819150"/>
            <a:ext cx="5111700" cy="3775500"/>
          </a:xfrm>
          <a:prstGeom prst="rect">
            <a:avLst/>
          </a:prstGeom>
          <a:noFill/>
          <a:ln>
            <a:noFill/>
          </a:ln>
        </p:spPr>
        <p:txBody>
          <a:bodyPr spcFirstLastPara="1" wrap="square" lIns="91425" tIns="91425" rIns="91425" bIns="91425" anchor="t" anchorCtr="0">
            <a:noAutofit/>
          </a:bodyPr>
          <a:lstStyle>
            <a:lvl1pPr marL="457200" lvl="0" indent="-317500" rtl="0">
              <a:spcBef>
                <a:spcPts val="480"/>
              </a:spcBef>
              <a:spcAft>
                <a:spcPts val="0"/>
              </a:spcAft>
              <a:buSzPts val="1400"/>
              <a:buChar char="•"/>
              <a:defRPr sz="2400"/>
            </a:lvl1pPr>
            <a:lvl2pPr marL="914400" lvl="1" indent="-317500" rtl="0">
              <a:spcBef>
                <a:spcPts val="400"/>
              </a:spcBef>
              <a:spcAft>
                <a:spcPts val="0"/>
              </a:spcAft>
              <a:buSzPts val="1400"/>
              <a:buChar char="–"/>
              <a:defRPr sz="2000"/>
            </a:lvl2pPr>
            <a:lvl3pPr marL="1371600" lvl="2" indent="-317500" rtl="0">
              <a:spcBef>
                <a:spcPts val="360"/>
              </a:spcBef>
              <a:spcAft>
                <a:spcPts val="0"/>
              </a:spcAft>
              <a:buSzPts val="1400"/>
              <a:buChar char="•"/>
              <a:defRPr sz="1800"/>
            </a:lvl3pPr>
            <a:lvl4pPr marL="1828800" lvl="3" indent="-317500" rtl="0">
              <a:spcBef>
                <a:spcPts val="320"/>
              </a:spcBef>
              <a:spcAft>
                <a:spcPts val="0"/>
              </a:spcAft>
              <a:buSzPts val="1400"/>
              <a:buChar char="–"/>
              <a:defRPr sz="1600"/>
            </a:lvl4pPr>
            <a:lvl5pPr marL="2286000" lvl="4" indent="-317500" rtl="0">
              <a:spcBef>
                <a:spcPts val="320"/>
              </a:spcBef>
              <a:spcAft>
                <a:spcPts val="0"/>
              </a:spcAft>
              <a:buSzPts val="1400"/>
              <a:buChar char="»"/>
              <a:defRPr sz="1600"/>
            </a:lvl5pPr>
            <a:lvl6pPr marL="2743200" lvl="5" indent="-317500" rtl="0">
              <a:spcBef>
                <a:spcPts val="400"/>
              </a:spcBef>
              <a:spcAft>
                <a:spcPts val="0"/>
              </a:spcAft>
              <a:buSzPts val="1400"/>
              <a:buChar char="•"/>
              <a:defRPr sz="2000"/>
            </a:lvl6pPr>
            <a:lvl7pPr marL="3200400" lvl="6" indent="-317500" rtl="0">
              <a:spcBef>
                <a:spcPts val="400"/>
              </a:spcBef>
              <a:spcAft>
                <a:spcPts val="0"/>
              </a:spcAft>
              <a:buSzPts val="1400"/>
              <a:buChar char="•"/>
              <a:defRPr sz="2000"/>
            </a:lvl7pPr>
            <a:lvl8pPr marL="3657600" lvl="7" indent="-317500" rtl="0">
              <a:spcBef>
                <a:spcPts val="400"/>
              </a:spcBef>
              <a:spcAft>
                <a:spcPts val="0"/>
              </a:spcAft>
              <a:buSzPts val="1400"/>
              <a:buChar char="•"/>
              <a:defRPr sz="2000"/>
            </a:lvl8pPr>
            <a:lvl9pPr marL="4114800" lvl="8" indent="-317500" rtl="0">
              <a:spcBef>
                <a:spcPts val="400"/>
              </a:spcBef>
              <a:spcAft>
                <a:spcPts val="0"/>
              </a:spcAft>
              <a:buSzPts val="1400"/>
              <a:buChar char="•"/>
              <a:defRPr sz="2000"/>
            </a:lvl9pPr>
          </a:lstStyle>
          <a:p>
            <a:endParaRPr/>
          </a:p>
        </p:txBody>
      </p:sp>
      <p:sp>
        <p:nvSpPr>
          <p:cNvPr id="249" name="Google Shape;249;p49"/>
          <p:cNvSpPr txBox="1">
            <a:spLocks noGrp="1"/>
          </p:cNvSpPr>
          <p:nvPr>
            <p:ph type="body" idx="2"/>
          </p:nvPr>
        </p:nvSpPr>
        <p:spPr>
          <a:xfrm>
            <a:off x="457201" y="1733550"/>
            <a:ext cx="3008400" cy="28611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250" name="Google Shape;250;p4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51" name="Google Shape;251;p4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52" name="Google Shape;252;p4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rotWithShape="1">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50"/>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55" name="Google Shape;255;p50"/>
          <p:cNvSpPr>
            <a:spLocks noGrp="1"/>
          </p:cNvSpPr>
          <p:nvPr>
            <p:ph type="pic" idx="2"/>
          </p:nvPr>
        </p:nvSpPr>
        <p:spPr>
          <a:xfrm>
            <a:off x="1792288" y="895349"/>
            <a:ext cx="5486400" cy="2650200"/>
          </a:xfrm>
          <a:prstGeom prst="rect">
            <a:avLst/>
          </a:prstGeom>
          <a:noFill/>
          <a:ln>
            <a:noFill/>
          </a:ln>
        </p:spPr>
      </p:sp>
      <p:sp>
        <p:nvSpPr>
          <p:cNvPr id="256" name="Google Shape;256;p50"/>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257" name="Google Shape;257;p5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58" name="Google Shape;258;p5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59" name="Google Shape;259;p5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blipFill rotWithShape="1">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51"/>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62" name="Google Shape;262;p51"/>
          <p:cNvSpPr txBox="1">
            <a:spLocks noGrp="1"/>
          </p:cNvSpPr>
          <p:nvPr>
            <p:ph type="body" idx="1"/>
          </p:nvPr>
        </p:nvSpPr>
        <p:spPr>
          <a:xfrm rot="5400000">
            <a:off x="2760450" y="-1331700"/>
            <a:ext cx="3623100"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263" name="Google Shape;263;p5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64" name="Google Shape;264;p5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65" name="Google Shape;265;p5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rotWithShape="1">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rot="5400000">
            <a:off x="5884650" y="1792499"/>
            <a:ext cx="3546900" cy="20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rgbClr val="5D9BFF"/>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68" name="Google Shape;268;p52"/>
          <p:cNvSpPr txBox="1">
            <a:spLocks noGrp="1"/>
          </p:cNvSpPr>
          <p:nvPr>
            <p:ph type="body" idx="1"/>
          </p:nvPr>
        </p:nvSpPr>
        <p:spPr>
          <a:xfrm rot="5400000">
            <a:off x="1693650" y="-188701"/>
            <a:ext cx="3546900" cy="60198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269" name="Google Shape;269;p5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70" name="Google Shape;270;p52"/>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71" name="Google Shape;271;p5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1 1 1">
  <p:cSld name="TITLE_1_1_1">
    <p:spTree>
      <p:nvGrpSpPr>
        <p:cNvPr id="1" name="Shape 28"/>
        <p:cNvGrpSpPr/>
        <p:nvPr/>
      </p:nvGrpSpPr>
      <p:grpSpPr>
        <a:xfrm>
          <a:off x="0" y="0"/>
          <a:ext cx="0" cy="0"/>
          <a:chOff x="0" y="0"/>
          <a:chExt cx="0" cy="0"/>
        </a:xfrm>
      </p:grpSpPr>
      <p:sp>
        <p:nvSpPr>
          <p:cNvPr id="29" name="Google Shape;29;p6"/>
          <p:cNvSpPr txBox="1">
            <a:spLocks noGrp="1"/>
          </p:cNvSpPr>
          <p:nvPr>
            <p:ph type="ctrTitle"/>
          </p:nvPr>
        </p:nvSpPr>
        <p:spPr>
          <a:xfrm>
            <a:off x="5974450" y="910400"/>
            <a:ext cx="2575200" cy="18309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a:endParaRPr/>
          </a:p>
        </p:txBody>
      </p:sp>
      <p:sp>
        <p:nvSpPr>
          <p:cNvPr id="30" name="Google Shape;30;p6"/>
          <p:cNvSpPr txBox="1">
            <a:spLocks noGrp="1"/>
          </p:cNvSpPr>
          <p:nvPr>
            <p:ph type="subTitle" idx="1"/>
          </p:nvPr>
        </p:nvSpPr>
        <p:spPr>
          <a:xfrm>
            <a:off x="5953500" y="2836400"/>
            <a:ext cx="2629800" cy="94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6"/>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33" name="Google Shape;33;p6"/>
          <p:cNvSpPr txBox="1">
            <a:spLocks noGrp="1"/>
          </p:cNvSpPr>
          <p:nvPr>
            <p:ph type="subTitle" idx="2"/>
          </p:nvPr>
        </p:nvSpPr>
        <p:spPr>
          <a:xfrm>
            <a:off x="491075" y="4087375"/>
            <a:ext cx="2629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CC4125"/>
              </a:buClr>
              <a:buSzPts val="1000"/>
              <a:buNone/>
              <a:defRPr sz="1000">
                <a:solidFill>
                  <a:srgbClr val="CC4125"/>
                </a:solidFill>
              </a:defRPr>
            </a:lvl1pPr>
            <a:lvl2pPr lvl="1" rtl="0">
              <a:lnSpc>
                <a:spcPct val="100000"/>
              </a:lnSpc>
              <a:spcBef>
                <a:spcPts val="0"/>
              </a:spcBef>
              <a:spcAft>
                <a:spcPts val="0"/>
              </a:spcAft>
              <a:buClr>
                <a:srgbClr val="CC4125"/>
              </a:buClr>
              <a:buSzPts val="2800"/>
              <a:buNone/>
              <a:defRPr sz="2800">
                <a:solidFill>
                  <a:srgbClr val="CC4125"/>
                </a:solidFill>
              </a:defRPr>
            </a:lvl2pPr>
            <a:lvl3pPr lvl="2" rtl="0">
              <a:lnSpc>
                <a:spcPct val="100000"/>
              </a:lnSpc>
              <a:spcBef>
                <a:spcPts val="0"/>
              </a:spcBef>
              <a:spcAft>
                <a:spcPts val="0"/>
              </a:spcAft>
              <a:buClr>
                <a:srgbClr val="CC4125"/>
              </a:buClr>
              <a:buSzPts val="2800"/>
              <a:buNone/>
              <a:defRPr sz="2800">
                <a:solidFill>
                  <a:srgbClr val="CC4125"/>
                </a:solidFill>
              </a:defRPr>
            </a:lvl3pPr>
            <a:lvl4pPr lvl="3" rtl="0">
              <a:lnSpc>
                <a:spcPct val="100000"/>
              </a:lnSpc>
              <a:spcBef>
                <a:spcPts val="0"/>
              </a:spcBef>
              <a:spcAft>
                <a:spcPts val="0"/>
              </a:spcAft>
              <a:buClr>
                <a:srgbClr val="CC4125"/>
              </a:buClr>
              <a:buSzPts val="2800"/>
              <a:buNone/>
              <a:defRPr sz="2800">
                <a:solidFill>
                  <a:srgbClr val="CC4125"/>
                </a:solidFill>
              </a:defRPr>
            </a:lvl4pPr>
            <a:lvl5pPr lvl="4" rtl="0">
              <a:lnSpc>
                <a:spcPct val="100000"/>
              </a:lnSpc>
              <a:spcBef>
                <a:spcPts val="0"/>
              </a:spcBef>
              <a:spcAft>
                <a:spcPts val="0"/>
              </a:spcAft>
              <a:buClr>
                <a:srgbClr val="CC4125"/>
              </a:buClr>
              <a:buSzPts val="2800"/>
              <a:buNone/>
              <a:defRPr sz="2800">
                <a:solidFill>
                  <a:srgbClr val="CC4125"/>
                </a:solidFill>
              </a:defRPr>
            </a:lvl5pPr>
            <a:lvl6pPr lvl="5" rtl="0">
              <a:lnSpc>
                <a:spcPct val="100000"/>
              </a:lnSpc>
              <a:spcBef>
                <a:spcPts val="0"/>
              </a:spcBef>
              <a:spcAft>
                <a:spcPts val="0"/>
              </a:spcAft>
              <a:buClr>
                <a:srgbClr val="CC4125"/>
              </a:buClr>
              <a:buSzPts val="2800"/>
              <a:buNone/>
              <a:defRPr sz="2800">
                <a:solidFill>
                  <a:srgbClr val="CC4125"/>
                </a:solidFill>
              </a:defRPr>
            </a:lvl6pPr>
            <a:lvl7pPr lvl="6" rtl="0">
              <a:lnSpc>
                <a:spcPct val="100000"/>
              </a:lnSpc>
              <a:spcBef>
                <a:spcPts val="0"/>
              </a:spcBef>
              <a:spcAft>
                <a:spcPts val="0"/>
              </a:spcAft>
              <a:buClr>
                <a:srgbClr val="CC4125"/>
              </a:buClr>
              <a:buSzPts val="2800"/>
              <a:buNone/>
              <a:defRPr sz="2800">
                <a:solidFill>
                  <a:srgbClr val="CC4125"/>
                </a:solidFill>
              </a:defRPr>
            </a:lvl7pPr>
            <a:lvl8pPr lvl="7" rtl="0">
              <a:lnSpc>
                <a:spcPct val="100000"/>
              </a:lnSpc>
              <a:spcBef>
                <a:spcPts val="0"/>
              </a:spcBef>
              <a:spcAft>
                <a:spcPts val="0"/>
              </a:spcAft>
              <a:buClr>
                <a:srgbClr val="CC4125"/>
              </a:buClr>
              <a:buSzPts val="2800"/>
              <a:buNone/>
              <a:defRPr sz="2800">
                <a:solidFill>
                  <a:srgbClr val="CC4125"/>
                </a:solidFill>
              </a:defRPr>
            </a:lvl8pPr>
            <a:lvl9pPr lvl="8" rtl="0">
              <a:lnSpc>
                <a:spcPct val="100000"/>
              </a:lnSpc>
              <a:spcBef>
                <a:spcPts val="0"/>
              </a:spcBef>
              <a:spcAft>
                <a:spcPts val="0"/>
              </a:spcAft>
              <a:buClr>
                <a:srgbClr val="CC4125"/>
              </a:buClr>
              <a:buSzPts val="2800"/>
              <a:buNone/>
              <a:defRPr sz="2800">
                <a:solidFill>
                  <a:srgbClr val="CC4125"/>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37650" y="527600"/>
            <a:ext cx="8268600" cy="598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6" name="Google Shape;46;p9"/>
          <p:cNvSpPr/>
          <p:nvPr/>
        </p:nvSpPr>
        <p:spPr>
          <a:xfrm>
            <a:off x="544926" y="513238"/>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Font typeface="Roboto Slab"/>
              <a:buNone/>
              <a:defRPr b="1">
                <a:solidFill>
                  <a:srgbClr val="CC4125"/>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p10"/>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ragraph Left And Picture Right">
  <p:cSld name="TITLE_AND_BODY_1_2">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1"/>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58" name="Google Shape;58;p11"/>
          <p:cNvSpPr txBox="1">
            <a:spLocks noGrp="1"/>
          </p:cNvSpPr>
          <p:nvPr>
            <p:ph type="subTitle" idx="1"/>
          </p:nvPr>
        </p:nvSpPr>
        <p:spPr>
          <a:xfrm>
            <a:off x="759989"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jp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Slab"/>
              <a:buNone/>
              <a:defRPr sz="2800">
                <a:solidFill>
                  <a:schemeClr val="dk1"/>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7" name="Google Shape;11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18" name="Google Shape;118;p24"/>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ctr" rtl="0">
              <a:buNone/>
              <a:defRPr sz="1000">
                <a:solidFill>
                  <a:schemeClr val="dk2"/>
                </a:solidFill>
              </a:defRPr>
            </a:lvl2pPr>
            <a:lvl3pPr lvl="2" algn="ctr" rtl="0">
              <a:buNone/>
              <a:defRPr sz="1000">
                <a:solidFill>
                  <a:schemeClr val="dk2"/>
                </a:solidFill>
              </a:defRPr>
            </a:lvl3pPr>
            <a:lvl4pPr lvl="3" algn="ctr" rtl="0">
              <a:buNone/>
              <a:defRPr sz="1000">
                <a:solidFill>
                  <a:schemeClr val="dk2"/>
                </a:solidFill>
              </a:defRPr>
            </a:lvl4pPr>
            <a:lvl5pPr lvl="4" algn="ctr" rtl="0">
              <a:buNone/>
              <a:defRPr sz="1000">
                <a:solidFill>
                  <a:schemeClr val="dk2"/>
                </a:solidFill>
              </a:defRPr>
            </a:lvl5pPr>
            <a:lvl6pPr lvl="5" algn="ctr" rtl="0">
              <a:buNone/>
              <a:defRPr sz="1000">
                <a:solidFill>
                  <a:schemeClr val="dk2"/>
                </a:solidFill>
              </a:defRPr>
            </a:lvl6pPr>
            <a:lvl7pPr lvl="6" algn="ctr" rtl="0">
              <a:buNone/>
              <a:defRPr sz="1000">
                <a:solidFill>
                  <a:schemeClr val="dk2"/>
                </a:solidFill>
              </a:defRPr>
            </a:lvl7pPr>
            <a:lvl8pPr lvl="7" algn="ctr" rtl="0">
              <a:buNone/>
              <a:defRPr sz="1000">
                <a:solidFill>
                  <a:schemeClr val="dk2"/>
                </a:solidFill>
              </a:defRPr>
            </a:lvl8pPr>
            <a:lvl9pPr lvl="8" algn="ctr" rtl="0">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Font typeface="Open Sans"/>
              <a:buNone/>
              <a:defRPr sz="2800" b="1" i="0" u="none" strike="noStrike" cap="none">
                <a:solidFill>
                  <a:schemeClr val="lt1"/>
                </a:solidFill>
                <a:latin typeface="Open Sans"/>
                <a:ea typeface="Open Sans"/>
                <a:cs typeface="Open Sans"/>
                <a:sym typeface="Open Sans"/>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84" name="Google Shape;184;p37"/>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480"/>
              </a:spcBef>
              <a:spcAft>
                <a:spcPts val="0"/>
              </a:spcAft>
              <a:buClr>
                <a:schemeClr val="dk1"/>
              </a:buClr>
              <a:buSzPts val="1400"/>
              <a:buFont typeface="Open Sans"/>
              <a:buChar char="•"/>
              <a:defRPr sz="2400" b="0" i="0" u="none" strike="noStrike" cap="none">
                <a:solidFill>
                  <a:schemeClr val="dk1"/>
                </a:solidFill>
                <a:latin typeface="Open Sans"/>
                <a:ea typeface="Open Sans"/>
                <a:cs typeface="Open Sans"/>
                <a:sym typeface="Open Sans"/>
              </a:defRPr>
            </a:lvl1pPr>
            <a:lvl2pPr marL="914400" marR="0" lvl="1"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2pPr>
            <a:lvl3pPr marL="1371600" marR="0" lvl="2" indent="-317500" algn="l" rtl="0">
              <a:spcBef>
                <a:spcPts val="360"/>
              </a:spcBef>
              <a:spcAft>
                <a:spcPts val="0"/>
              </a:spcAft>
              <a:buClr>
                <a:schemeClr val="dk1"/>
              </a:buClr>
              <a:buSzPts val="1400"/>
              <a:buFont typeface="Open Sans"/>
              <a:buChar char="•"/>
              <a:defRPr sz="1800" b="0" i="0" u="none" strike="noStrike" cap="none">
                <a:solidFill>
                  <a:schemeClr val="dk1"/>
                </a:solidFill>
                <a:latin typeface="Open Sans"/>
                <a:ea typeface="Open Sans"/>
                <a:cs typeface="Open Sans"/>
                <a:sym typeface="Open Sans"/>
              </a:defRPr>
            </a:lvl3pPr>
            <a:lvl4pPr marL="1828800" marR="0" lvl="3"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185" name="Google Shape;185;p3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
        <p:nvSpPr>
          <p:cNvPr id="186" name="Google Shape;186;p3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p3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11" name="Google Shape;162;p30"/>
          <p:cNvSpPr/>
          <p:nvPr/>
        </p:nvSpPr>
        <p:spPr>
          <a:xfrm>
            <a:off x="0" y="2889799"/>
            <a:ext cx="9144000" cy="2253700"/>
          </a:xfrm>
          <a:prstGeom prst="rect">
            <a:avLst/>
          </a:prstGeom>
          <a:solidFill>
            <a:schemeClr val="tx1">
              <a:lumMod val="95000"/>
              <a:lumOff val="5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53"/>
          <p:cNvSpPr/>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3"/>
          <p:cNvSpPr/>
          <p:nvPr/>
        </p:nvSpPr>
        <p:spPr>
          <a:xfrm>
            <a:off x="270351" y="2889799"/>
            <a:ext cx="511500" cy="511500"/>
          </a:xfrm>
          <a:prstGeom prst="round2DiagRect">
            <a:avLst>
              <a:gd name="adj1" fmla="val 0"/>
              <a:gd name="adj2" fmla="val 24301"/>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53"/>
          <p:cNvCxnSpPr/>
          <p:nvPr/>
        </p:nvCxnSpPr>
        <p:spPr>
          <a:xfrm>
            <a:off x="964400" y="423750"/>
            <a:ext cx="0" cy="0"/>
          </a:xfrm>
          <a:prstGeom prst="straightConnector1">
            <a:avLst/>
          </a:prstGeom>
          <a:noFill/>
          <a:ln w="9525" cap="flat" cmpd="sng">
            <a:solidFill>
              <a:schemeClr val="dk2"/>
            </a:solidFill>
            <a:prstDash val="solid"/>
            <a:round/>
            <a:headEnd type="none" w="med" len="med"/>
            <a:tailEnd type="none" w="med" len="med"/>
          </a:ln>
        </p:spPr>
      </p:cxnSp>
      <p:sp>
        <p:nvSpPr>
          <p:cNvPr id="281" name="Google Shape;281;p53"/>
          <p:cNvSpPr/>
          <p:nvPr/>
        </p:nvSpPr>
        <p:spPr>
          <a:xfrm>
            <a:off x="402651" y="3022099"/>
            <a:ext cx="246900" cy="246900"/>
          </a:xfrm>
          <a:custGeom>
            <a:avLst/>
            <a:gdLst/>
            <a:ahLst/>
            <a:cxnLst/>
            <a:rect l="l" t="t" r="r" b="b"/>
            <a:pathLst>
              <a:path w="120000" h="120000" extrusionOk="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
        <p:nvSpPr>
          <p:cNvPr id="13" name="Google Shape;318;p56"/>
          <p:cNvSpPr/>
          <p:nvPr/>
        </p:nvSpPr>
        <p:spPr>
          <a:xfrm>
            <a:off x="5318700" y="0"/>
            <a:ext cx="3825300" cy="5143500"/>
          </a:xfrm>
          <a:prstGeom prst="rect">
            <a:avLst/>
          </a:prstGeom>
          <a:solidFill>
            <a:srgbClr val="FFFFFF">
              <a:alpha val="6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3"/>
          <p:cNvSpPr txBox="1">
            <a:spLocks noGrp="1"/>
          </p:cNvSpPr>
          <p:nvPr>
            <p:ph type="subTitle" idx="1"/>
          </p:nvPr>
        </p:nvSpPr>
        <p:spPr>
          <a:xfrm>
            <a:off x="270351" y="3385408"/>
            <a:ext cx="5109600" cy="101494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400" b="1" dirty="0" err="1">
                <a:solidFill>
                  <a:schemeClr val="lt1"/>
                </a:solidFill>
                <a:latin typeface="Roboto Slab"/>
                <a:ea typeface="Roboto Slab"/>
                <a:cs typeface="Roboto Slab"/>
                <a:sym typeface="Roboto Slab"/>
              </a:rPr>
              <a:t>Nhóm</a:t>
            </a:r>
            <a:r>
              <a:rPr lang="en-US" sz="1400" b="1">
                <a:solidFill>
                  <a:schemeClr val="lt1"/>
                </a:solidFill>
                <a:latin typeface="Roboto Slab"/>
                <a:ea typeface="Roboto Slab"/>
                <a:cs typeface="Roboto Slab"/>
                <a:sym typeface="Roboto Slab"/>
              </a:rPr>
              <a:t> BASIC_CNPM</a:t>
            </a:r>
          </a:p>
          <a:p>
            <a:pPr marL="0" lvl="0" indent="0" algn="l" rtl="0">
              <a:lnSpc>
                <a:spcPct val="150000"/>
              </a:lnSpc>
              <a:spcBef>
                <a:spcPts val="0"/>
              </a:spcBef>
              <a:spcAft>
                <a:spcPts val="0"/>
              </a:spcAft>
              <a:buClr>
                <a:schemeClr val="dk1"/>
              </a:buClr>
              <a:buSzPts val="1100"/>
              <a:buFont typeface="Arial"/>
              <a:buNone/>
            </a:pPr>
            <a:r>
              <a:rPr lang="en-US" sz="1400" b="1" dirty="0" err="1">
                <a:solidFill>
                  <a:schemeClr val="lt1"/>
                </a:solidFill>
                <a:latin typeface="Roboto Slab"/>
                <a:ea typeface="Roboto Slab"/>
                <a:cs typeface="Roboto Slab"/>
                <a:sym typeface="Roboto Slab"/>
              </a:rPr>
              <a:t>Thành</a:t>
            </a:r>
            <a:r>
              <a:rPr lang="en-US" sz="1400" b="1" dirty="0">
                <a:solidFill>
                  <a:schemeClr val="lt1"/>
                </a:solidFill>
                <a:latin typeface="Roboto Slab"/>
                <a:ea typeface="Roboto Slab"/>
                <a:cs typeface="Roboto Slab"/>
                <a:sym typeface="Roboto Slab"/>
              </a:rPr>
              <a:t> </a:t>
            </a:r>
            <a:r>
              <a:rPr lang="en-US" sz="1400" b="1" dirty="0" err="1">
                <a:solidFill>
                  <a:schemeClr val="lt1"/>
                </a:solidFill>
                <a:latin typeface="Roboto Slab"/>
                <a:ea typeface="Roboto Slab"/>
                <a:cs typeface="Roboto Slab"/>
                <a:sym typeface="Roboto Slab"/>
              </a:rPr>
              <a:t>viên</a:t>
            </a:r>
            <a:r>
              <a:rPr lang="en-US" sz="1400" b="1" dirty="0">
                <a:solidFill>
                  <a:schemeClr val="lt1"/>
                </a:solidFill>
                <a:latin typeface="Roboto Slab"/>
                <a:ea typeface="Roboto Slab"/>
                <a:cs typeface="Roboto Slab"/>
                <a:sym typeface="Roboto Slab"/>
              </a:rPr>
              <a:t>:</a:t>
            </a:r>
          </a:p>
          <a:p>
            <a:pPr marL="0" lvl="0" indent="0" algn="l" rtl="0">
              <a:spcBef>
                <a:spcPts val="0"/>
              </a:spcBef>
              <a:spcAft>
                <a:spcPts val="0"/>
              </a:spcAft>
              <a:buClr>
                <a:schemeClr val="dk1"/>
              </a:buClr>
              <a:buSzPts val="1100"/>
              <a:buFont typeface="Arial"/>
              <a:buNone/>
            </a:pPr>
            <a:r>
              <a:rPr lang="en-US" sz="1400" b="1" dirty="0" err="1">
                <a:solidFill>
                  <a:schemeClr val="lt1"/>
                </a:solidFill>
                <a:latin typeface="Roboto Slab"/>
                <a:ea typeface="Roboto Slab"/>
                <a:cs typeface="Roboto Slab"/>
                <a:sym typeface="Roboto Slab"/>
              </a:rPr>
              <a:t>Võ</a:t>
            </a:r>
            <a:r>
              <a:rPr lang="en-US" sz="1400" b="1" dirty="0">
                <a:solidFill>
                  <a:schemeClr val="lt1"/>
                </a:solidFill>
                <a:latin typeface="Roboto Slab"/>
                <a:ea typeface="Roboto Slab"/>
                <a:cs typeface="Roboto Slab"/>
                <a:sym typeface="Roboto Slab"/>
              </a:rPr>
              <a:t> Minh </a:t>
            </a:r>
            <a:r>
              <a:rPr lang="en-US" sz="1400" b="1" dirty="0" err="1">
                <a:solidFill>
                  <a:schemeClr val="lt1"/>
                </a:solidFill>
                <a:latin typeface="Roboto Slab"/>
                <a:ea typeface="Roboto Slab"/>
                <a:cs typeface="Roboto Slab"/>
                <a:sym typeface="Roboto Slab"/>
              </a:rPr>
              <a:t>Nhựt</a:t>
            </a:r>
            <a:r>
              <a:rPr lang="en-US" sz="1400" b="1" dirty="0">
                <a:solidFill>
                  <a:schemeClr val="lt1"/>
                </a:solidFill>
                <a:latin typeface="Roboto Slab"/>
                <a:ea typeface="Roboto Slab"/>
                <a:cs typeface="Roboto Slab"/>
                <a:sym typeface="Roboto Slab"/>
              </a:rPr>
              <a:t>	- 45 01 104 167</a:t>
            </a:r>
          </a:p>
          <a:p>
            <a:pPr marL="0" lvl="0" indent="0" algn="l" rtl="0">
              <a:spcBef>
                <a:spcPts val="0"/>
              </a:spcBef>
              <a:spcAft>
                <a:spcPts val="0"/>
              </a:spcAft>
              <a:buClr>
                <a:schemeClr val="dk1"/>
              </a:buClr>
              <a:buSzPts val="1100"/>
              <a:buFont typeface="Arial"/>
              <a:buNone/>
            </a:pPr>
            <a:r>
              <a:rPr lang="en-US" sz="1400" b="1" dirty="0" err="1">
                <a:solidFill>
                  <a:schemeClr val="lt1"/>
                </a:solidFill>
                <a:latin typeface="Roboto Slab"/>
                <a:ea typeface="Roboto Slab"/>
                <a:cs typeface="Roboto Slab"/>
                <a:sym typeface="Roboto Slab"/>
              </a:rPr>
              <a:t>Đỗ</a:t>
            </a:r>
            <a:r>
              <a:rPr lang="en-US" sz="1400" b="1" dirty="0">
                <a:solidFill>
                  <a:schemeClr val="lt1"/>
                </a:solidFill>
                <a:latin typeface="Roboto Slab"/>
                <a:ea typeface="Roboto Slab"/>
                <a:cs typeface="Roboto Slab"/>
                <a:sym typeface="Roboto Slab"/>
              </a:rPr>
              <a:t> </a:t>
            </a:r>
            <a:r>
              <a:rPr lang="en-US" sz="1400" b="1" dirty="0" err="1">
                <a:solidFill>
                  <a:schemeClr val="lt1"/>
                </a:solidFill>
                <a:latin typeface="Roboto Slab"/>
                <a:ea typeface="Roboto Slab"/>
                <a:cs typeface="Roboto Slab"/>
                <a:sym typeface="Roboto Slab"/>
              </a:rPr>
              <a:t>Quang</a:t>
            </a:r>
            <a:r>
              <a:rPr lang="en-US" sz="1400" b="1" dirty="0">
                <a:solidFill>
                  <a:schemeClr val="lt1"/>
                </a:solidFill>
                <a:latin typeface="Roboto Slab"/>
                <a:ea typeface="Roboto Slab"/>
                <a:cs typeface="Roboto Slab"/>
                <a:sym typeface="Roboto Slab"/>
              </a:rPr>
              <a:t> </a:t>
            </a:r>
            <a:r>
              <a:rPr lang="en-US" sz="1400" b="1" dirty="0" err="1">
                <a:solidFill>
                  <a:schemeClr val="lt1"/>
                </a:solidFill>
                <a:latin typeface="Roboto Slab"/>
                <a:ea typeface="Roboto Slab"/>
                <a:cs typeface="Roboto Slab"/>
                <a:sym typeface="Roboto Slab"/>
              </a:rPr>
              <a:t>Nghĩa</a:t>
            </a:r>
            <a:r>
              <a:rPr lang="en-US" sz="1400" b="1" dirty="0">
                <a:solidFill>
                  <a:schemeClr val="lt1"/>
                </a:solidFill>
                <a:latin typeface="Roboto Slab"/>
                <a:ea typeface="Roboto Slab"/>
                <a:cs typeface="Roboto Slab"/>
                <a:sym typeface="Roboto Slab"/>
              </a:rPr>
              <a:t>	- 45 01 104 156</a:t>
            </a:r>
            <a:endParaRPr sz="1400" b="1" dirty="0">
              <a:solidFill>
                <a:schemeClr val="lt1"/>
              </a:solidFill>
              <a:latin typeface="Roboto Slab"/>
              <a:ea typeface="Roboto Slab"/>
              <a:cs typeface="Roboto Slab"/>
              <a:sym typeface="Roboto Slab"/>
            </a:endParaRPr>
          </a:p>
          <a:p>
            <a:pPr marL="0" lvl="0" indent="0" algn="l" rtl="0">
              <a:spcBef>
                <a:spcPts val="0"/>
              </a:spcBef>
              <a:spcAft>
                <a:spcPts val="0"/>
              </a:spcAft>
              <a:buNone/>
            </a:pPr>
            <a:endParaRPr dirty="0">
              <a:latin typeface="Roboto Slab"/>
              <a:ea typeface="Roboto Slab"/>
              <a:cs typeface="Roboto Slab"/>
              <a:sym typeface="Roboto Slab"/>
            </a:endParaRPr>
          </a:p>
        </p:txBody>
      </p:sp>
      <p:sp>
        <p:nvSpPr>
          <p:cNvPr id="2" name="Rectangle 1"/>
          <p:cNvSpPr/>
          <p:nvPr/>
        </p:nvSpPr>
        <p:spPr>
          <a:xfrm>
            <a:off x="0" y="43158"/>
            <a:ext cx="4053735" cy="999630"/>
          </a:xfrm>
          <a:prstGeom prst="rect">
            <a:avLst/>
          </a:prstGeom>
          <a:solidFill>
            <a:schemeClr val="lt1">
              <a:alpha val="21000"/>
            </a:schemeClr>
          </a:solidFill>
          <a:ln w="127000" cmpd="sng">
            <a:solidFill>
              <a:schemeClr val="bg2">
                <a:lumMod val="60000"/>
                <a:lumOff val="40000"/>
                <a:alpha val="42000"/>
              </a:schemeClr>
            </a:solidFill>
          </a:ln>
          <a:effectLst>
            <a:outerShdw blurRad="317500" dist="254000" dir="2940000" sx="117000" sy="117000" algn="ctr" rotWithShape="0">
              <a:srgbClr val="2C2C2C"/>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err="1">
                <a:ln w="6600">
                  <a:solidFill>
                    <a:schemeClr val="accent2"/>
                  </a:solidFill>
                  <a:prstDash val="solid"/>
                </a:ln>
                <a:solidFill>
                  <a:srgbClr val="FFFFFF"/>
                </a:solidFill>
                <a:effectLst>
                  <a:outerShdw dist="38100" dir="2700000" algn="tl" rotWithShape="0">
                    <a:schemeClr val="accent2"/>
                  </a:outerShdw>
                </a:effectLst>
              </a:rPr>
              <a:t>Báo</a:t>
            </a:r>
            <a:r>
              <a:rPr lang="en-US" sz="3600" b="1" dirty="0">
                <a:ln w="6600">
                  <a:solidFill>
                    <a:schemeClr val="accent2"/>
                  </a:solidFill>
                  <a:prstDash val="solid"/>
                </a:ln>
                <a:solidFill>
                  <a:srgbClr val="FFFFFF"/>
                </a:solidFill>
                <a:effectLst>
                  <a:outerShdw dist="38100" dir="2700000" algn="tl" rotWithShape="0">
                    <a:schemeClr val="accent2"/>
                  </a:outerShdw>
                </a:effectLst>
              </a:rPr>
              <a:t> </a:t>
            </a:r>
            <a:r>
              <a:rPr lang="en-US" sz="3600" b="1" dirty="0" err="1">
                <a:ln w="6600">
                  <a:solidFill>
                    <a:schemeClr val="accent2"/>
                  </a:solidFill>
                  <a:prstDash val="solid"/>
                </a:ln>
                <a:solidFill>
                  <a:srgbClr val="FFFFFF"/>
                </a:solidFill>
                <a:effectLst>
                  <a:outerShdw dist="38100" dir="2700000" algn="tl" rotWithShape="0">
                    <a:schemeClr val="accent2"/>
                  </a:outerShdw>
                </a:effectLst>
              </a:rPr>
              <a:t>Cáo</a:t>
            </a:r>
            <a:r>
              <a:rPr lang="en-US" sz="3600" b="1" dirty="0">
                <a:ln w="6600">
                  <a:solidFill>
                    <a:schemeClr val="accent2"/>
                  </a:solidFill>
                  <a:prstDash val="solid"/>
                </a:ln>
                <a:solidFill>
                  <a:srgbClr val="FFFFFF"/>
                </a:solidFill>
                <a:effectLst>
                  <a:outerShdw dist="38100" dir="2700000" algn="tl" rotWithShape="0">
                    <a:schemeClr val="accent2"/>
                  </a:outerShdw>
                </a:effectLst>
              </a:rPr>
              <a:t> </a:t>
            </a:r>
            <a:r>
              <a:rPr lang="en-US" sz="3600" b="1" dirty="0" err="1">
                <a:ln w="6600">
                  <a:solidFill>
                    <a:schemeClr val="accent2"/>
                  </a:solidFill>
                  <a:prstDash val="solid"/>
                </a:ln>
                <a:solidFill>
                  <a:srgbClr val="FFFFFF"/>
                </a:solidFill>
                <a:effectLst>
                  <a:outerShdw dist="38100" dir="2700000" algn="tl" rotWithShape="0">
                    <a:schemeClr val="accent2"/>
                  </a:outerShdw>
                </a:effectLst>
              </a:rPr>
              <a:t>Cuối</a:t>
            </a:r>
            <a:r>
              <a:rPr lang="en-US" sz="3600" b="1" dirty="0">
                <a:ln w="6600">
                  <a:solidFill>
                    <a:schemeClr val="accent2"/>
                  </a:solidFill>
                  <a:prstDash val="solid"/>
                </a:ln>
                <a:solidFill>
                  <a:srgbClr val="FFFFFF"/>
                </a:solidFill>
                <a:effectLst>
                  <a:outerShdw dist="38100" dir="2700000" algn="tl" rotWithShape="0">
                    <a:schemeClr val="accent2"/>
                  </a:outerShdw>
                </a:effectLst>
              </a:rPr>
              <a:t> </a:t>
            </a:r>
            <a:r>
              <a:rPr lang="en-US" sz="3600" b="1" dirty="0" err="1">
                <a:ln w="6600">
                  <a:solidFill>
                    <a:schemeClr val="accent2"/>
                  </a:solidFill>
                  <a:prstDash val="solid"/>
                </a:ln>
                <a:solidFill>
                  <a:srgbClr val="FFFFFF"/>
                </a:solidFill>
                <a:effectLst>
                  <a:outerShdw dist="38100" dir="2700000" algn="tl" rotWithShape="0">
                    <a:schemeClr val="accent2"/>
                  </a:outerShdw>
                </a:effectLst>
              </a:rPr>
              <a:t>Kỳ</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78" name="Google Shape;278;p53"/>
          <p:cNvSpPr/>
          <p:nvPr/>
        </p:nvSpPr>
        <p:spPr>
          <a:xfrm>
            <a:off x="5669396" y="308948"/>
            <a:ext cx="2958900" cy="4091400"/>
          </a:xfrm>
          <a:prstGeom prst="frame">
            <a:avLst>
              <a:gd name="adj1" fmla="val 2221"/>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I</a:t>
            </a:r>
            <a:endParaRPr dirty="0"/>
          </a:p>
        </p:txBody>
      </p:sp>
      <p:sp>
        <p:nvSpPr>
          <p:cNvPr id="283" name="Google Shape;283;p53"/>
          <p:cNvSpPr txBox="1">
            <a:spLocks noGrp="1"/>
          </p:cNvSpPr>
          <p:nvPr>
            <p:ph type="ctrTitle"/>
          </p:nvPr>
        </p:nvSpPr>
        <p:spPr>
          <a:xfrm>
            <a:off x="5921996" y="1414050"/>
            <a:ext cx="2453700" cy="2469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n>
                  <a:solidFill>
                    <a:sysClr val="windowText" lastClr="000000"/>
                  </a:solidFill>
                </a:ln>
                <a:solidFill>
                  <a:sysClr val="windowText" lastClr="000000"/>
                </a:solidFill>
              </a:rPr>
              <a:t>Quản</a:t>
            </a:r>
            <a:r>
              <a:rPr lang="en-US" dirty="0">
                <a:ln>
                  <a:solidFill>
                    <a:sysClr val="windowText" lastClr="000000"/>
                  </a:solidFill>
                </a:ln>
                <a:solidFill>
                  <a:sysClr val="windowText" lastClr="000000"/>
                </a:solidFill>
              </a:rPr>
              <a:t> </a:t>
            </a:r>
            <a:r>
              <a:rPr lang="en-US" dirty="0" err="1">
                <a:ln>
                  <a:solidFill>
                    <a:sysClr val="windowText" lastClr="000000"/>
                  </a:solidFill>
                </a:ln>
                <a:solidFill>
                  <a:sysClr val="windowText" lastClr="000000"/>
                </a:solidFill>
              </a:rPr>
              <a:t>Lý</a:t>
            </a:r>
            <a:r>
              <a:rPr lang="en-US" dirty="0">
                <a:ln>
                  <a:solidFill>
                    <a:sysClr val="windowText" lastClr="000000"/>
                  </a:solidFill>
                </a:ln>
                <a:solidFill>
                  <a:sysClr val="windowText" lastClr="000000"/>
                </a:solidFill>
              </a:rPr>
              <a:t> </a:t>
            </a:r>
            <a:r>
              <a:rPr lang="en-US" dirty="0" err="1">
                <a:ln>
                  <a:solidFill>
                    <a:sysClr val="windowText" lastClr="000000"/>
                  </a:solidFill>
                </a:ln>
                <a:solidFill>
                  <a:sysClr val="windowText" lastClr="000000"/>
                </a:solidFill>
              </a:rPr>
              <a:t>Khách</a:t>
            </a:r>
            <a:r>
              <a:rPr lang="en-US" dirty="0">
                <a:ln>
                  <a:solidFill>
                    <a:sysClr val="windowText" lastClr="000000"/>
                  </a:solidFill>
                </a:ln>
                <a:solidFill>
                  <a:sysClr val="windowText" lastClr="000000"/>
                </a:solidFill>
              </a:rPr>
              <a:t> </a:t>
            </a:r>
            <a:r>
              <a:rPr lang="en-US" dirty="0" err="1">
                <a:ln>
                  <a:solidFill>
                    <a:sysClr val="windowText" lastClr="000000"/>
                  </a:solidFill>
                </a:ln>
                <a:solidFill>
                  <a:sysClr val="windowText" lastClr="000000"/>
                </a:solidFill>
              </a:rPr>
              <a:t>Sạn</a:t>
            </a:r>
            <a:r>
              <a:rPr lang="en-US" dirty="0">
                <a:ln>
                  <a:solidFill>
                    <a:sysClr val="windowText" lastClr="000000"/>
                  </a:solidFill>
                </a:ln>
                <a:solidFill>
                  <a:sysClr val="windowText" lastClr="000000"/>
                </a:solidFill>
              </a:rPr>
              <a:t> Luxury Hotel</a:t>
            </a:r>
            <a:endParaRPr dirty="0">
              <a:ln>
                <a:solidFill>
                  <a:sysClr val="windowText" lastClr="000000"/>
                </a:solidFill>
              </a:ln>
              <a:solidFill>
                <a:sysClr val="windowText" lastClr="000000"/>
              </a:solidFill>
            </a:endParaRPr>
          </a:p>
        </p:txBody>
      </p:sp>
      <p:sp>
        <p:nvSpPr>
          <p:cNvPr id="279" name="Google Shape;279;p53"/>
          <p:cNvSpPr/>
          <p:nvPr/>
        </p:nvSpPr>
        <p:spPr>
          <a:xfrm>
            <a:off x="6057433" y="1265948"/>
            <a:ext cx="701400" cy="6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 calcmode="lin" valueType="num">
                                      <p:cBhvr additive="base">
                                        <p:cTn id="7" dur="500" fill="hold"/>
                                        <p:tgtEl>
                                          <p:spTgt spid="2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4">
                                            <p:txEl>
                                              <p:pRg st="1" end="1"/>
                                            </p:txEl>
                                          </p:spTgt>
                                        </p:tgtEl>
                                        <p:attrNameLst>
                                          <p:attrName>style.visibility</p:attrName>
                                        </p:attrNameLst>
                                      </p:cBhvr>
                                      <p:to>
                                        <p:strVal val="visible"/>
                                      </p:to>
                                    </p:set>
                                    <p:anim calcmode="lin" valueType="num">
                                      <p:cBhvr additive="base">
                                        <p:cTn id="13" dur="500" fill="hold"/>
                                        <p:tgtEl>
                                          <p:spTgt spid="28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4">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 calcmode="lin" valueType="num">
                                      <p:cBhvr additive="base">
                                        <p:cTn id="17" dur="500" fill="hold"/>
                                        <p:tgtEl>
                                          <p:spTgt spid="284">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84">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84">
                                            <p:txEl>
                                              <p:pRg st="3" end="3"/>
                                            </p:txEl>
                                          </p:spTgt>
                                        </p:tgtEl>
                                        <p:attrNameLst>
                                          <p:attrName>style.visibility</p:attrName>
                                        </p:attrNameLst>
                                      </p:cBhvr>
                                      <p:to>
                                        <p:strVal val="visible"/>
                                      </p:to>
                                    </p:set>
                                    <p:anim calcmode="lin" valueType="num">
                                      <p:cBhvr additive="base">
                                        <p:cTn id="21" dur="500" fill="hold"/>
                                        <p:tgtEl>
                                          <p:spTgt spid="284">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8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74"/>
        <p:cNvGrpSpPr/>
        <p:nvPr/>
      </p:nvGrpSpPr>
      <p:grpSpPr>
        <a:xfrm>
          <a:off x="0" y="0"/>
          <a:ext cx="0" cy="0"/>
          <a:chOff x="0" y="0"/>
          <a:chExt cx="0" cy="0"/>
        </a:xfrm>
      </p:grpSpPr>
      <p:cxnSp>
        <p:nvCxnSpPr>
          <p:cNvPr id="875" name="Google Shape;875;p78"/>
          <p:cNvCxnSpPr/>
          <p:nvPr/>
        </p:nvCxnSpPr>
        <p:spPr>
          <a:xfrm>
            <a:off x="13650" y="2929750"/>
            <a:ext cx="8340300" cy="0"/>
          </a:xfrm>
          <a:prstGeom prst="straightConnector1">
            <a:avLst/>
          </a:prstGeom>
          <a:noFill/>
          <a:ln w="28575" cap="flat" cmpd="sng">
            <a:solidFill>
              <a:srgbClr val="CC4125"/>
            </a:solidFill>
            <a:prstDash val="solid"/>
            <a:round/>
            <a:headEnd type="none" w="med" len="med"/>
            <a:tailEnd type="none" w="med" len="med"/>
          </a:ln>
        </p:spPr>
      </p:cxnSp>
      <p:sp>
        <p:nvSpPr>
          <p:cNvPr id="876" name="Google Shape;876;p78"/>
          <p:cNvSpPr/>
          <p:nvPr/>
        </p:nvSpPr>
        <p:spPr>
          <a:xfrm>
            <a:off x="2717273" y="2367799"/>
            <a:ext cx="1037100" cy="10374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8"/>
          <p:cNvSpPr/>
          <p:nvPr/>
        </p:nvSpPr>
        <p:spPr>
          <a:xfrm>
            <a:off x="7394239" y="2367798"/>
            <a:ext cx="1037100" cy="10374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8"/>
          <p:cNvSpPr/>
          <p:nvPr/>
        </p:nvSpPr>
        <p:spPr>
          <a:xfrm>
            <a:off x="1981108" y="2793413"/>
            <a:ext cx="249900" cy="2499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8"/>
          <p:cNvSpPr/>
          <p:nvPr/>
        </p:nvSpPr>
        <p:spPr>
          <a:xfrm>
            <a:off x="468764" y="2410100"/>
            <a:ext cx="1039500" cy="10395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894" name="Google Shape;894;p78"/>
          <p:cNvSpPr txBox="1">
            <a:spLocks noGrp="1"/>
          </p:cNvSpPr>
          <p:nvPr>
            <p:ph type="title"/>
          </p:nvPr>
        </p:nvSpPr>
        <p:spPr>
          <a:xfrm>
            <a:off x="437649" y="579249"/>
            <a:ext cx="8422571" cy="1195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dirty="0">
                <a:solidFill>
                  <a:schemeClr val="bg1"/>
                </a:solidFill>
              </a:rPr>
              <a:t>II. 1) </a:t>
            </a:r>
            <a:r>
              <a:rPr lang="en-GB" sz="2400" dirty="0" err="1"/>
              <a:t>Các</a:t>
            </a:r>
            <a:r>
              <a:rPr lang="en-GB" sz="2400" dirty="0"/>
              <a:t> </a:t>
            </a:r>
            <a:r>
              <a:rPr lang="en-GB" sz="2400" dirty="0" err="1"/>
              <a:t>tác</a:t>
            </a:r>
            <a:r>
              <a:rPr lang="en-GB" sz="2400" dirty="0"/>
              <a:t> </a:t>
            </a:r>
            <a:r>
              <a:rPr lang="en-GB" sz="2400" dirty="0" err="1"/>
              <a:t>nhân</a:t>
            </a:r>
            <a:r>
              <a:rPr lang="en-GB" sz="2400" dirty="0"/>
              <a:t> </a:t>
            </a:r>
            <a:r>
              <a:rPr lang="en-GB" sz="2400" dirty="0" err="1"/>
              <a:t>và</a:t>
            </a:r>
            <a:r>
              <a:rPr lang="en-GB" sz="2400" dirty="0"/>
              <a:t> </a:t>
            </a:r>
            <a:r>
              <a:rPr lang="en-GB" sz="2400" dirty="0" err="1"/>
              <a:t>các</a:t>
            </a:r>
            <a:r>
              <a:rPr lang="en-GB" sz="2400" dirty="0"/>
              <a:t> use case </a:t>
            </a:r>
            <a:r>
              <a:rPr lang="en-GB" sz="2400" dirty="0" err="1">
                <a:solidFill>
                  <a:schemeClr val="bg1"/>
                </a:solidFill>
              </a:rPr>
              <a:t>cần</a:t>
            </a:r>
            <a:r>
              <a:rPr lang="en-GB" sz="2400" dirty="0">
                <a:solidFill>
                  <a:schemeClr val="bg1"/>
                </a:solidFill>
              </a:rPr>
              <a:t> </a:t>
            </a:r>
            <a:r>
              <a:rPr lang="en-GB" sz="2400" dirty="0" err="1">
                <a:solidFill>
                  <a:schemeClr val="bg1"/>
                </a:solidFill>
              </a:rPr>
              <a:t>thiết</a:t>
            </a:r>
            <a:r>
              <a:rPr lang="en-GB" sz="2400" dirty="0">
                <a:solidFill>
                  <a:schemeClr val="bg1"/>
                </a:solidFill>
              </a:rPr>
              <a:t> </a:t>
            </a:r>
            <a:r>
              <a:rPr lang="en-GB" sz="2400" dirty="0" err="1">
                <a:solidFill>
                  <a:schemeClr val="bg1"/>
                </a:solidFill>
              </a:rPr>
              <a:t>cho</a:t>
            </a:r>
            <a:r>
              <a:rPr lang="en-GB" sz="2400" dirty="0">
                <a:solidFill>
                  <a:schemeClr val="bg1"/>
                </a:solidFill>
              </a:rPr>
              <a:t> </a:t>
            </a:r>
            <a:r>
              <a:rPr lang="en-GB" sz="2400" dirty="0" err="1">
                <a:solidFill>
                  <a:schemeClr val="bg1"/>
                </a:solidFill>
              </a:rPr>
              <a:t>hệ</a:t>
            </a:r>
            <a:r>
              <a:rPr lang="en-GB" sz="2400" dirty="0">
                <a:solidFill>
                  <a:schemeClr val="bg1"/>
                </a:solidFill>
              </a:rPr>
              <a:t> </a:t>
            </a:r>
            <a:r>
              <a:rPr lang="en-GB" sz="2400" dirty="0" err="1">
                <a:solidFill>
                  <a:schemeClr val="bg1"/>
                </a:solidFill>
              </a:rPr>
              <a:t>thống</a:t>
            </a:r>
            <a:endParaRPr lang="en-GB" sz="2400" dirty="0">
              <a:solidFill>
                <a:schemeClr val="bg1"/>
              </a:solidFill>
            </a:endParaRPr>
          </a:p>
        </p:txBody>
      </p:sp>
      <p:sp>
        <p:nvSpPr>
          <p:cNvPr id="896" name="Google Shape;896;p78"/>
          <p:cNvSpPr txBox="1"/>
          <p:nvPr/>
        </p:nvSpPr>
        <p:spPr>
          <a:xfrm>
            <a:off x="335250" y="3626425"/>
            <a:ext cx="1280700" cy="1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dirty="0" err="1">
                <a:solidFill>
                  <a:srgbClr val="CC4125"/>
                </a:solidFill>
                <a:latin typeface="Roboto Slab"/>
                <a:ea typeface="Roboto Slab"/>
                <a:cs typeface="Roboto Slab"/>
                <a:sym typeface="Roboto Slab"/>
              </a:rPr>
              <a:t>Khách</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hàng</a:t>
            </a:r>
            <a:endParaRPr sz="1300" b="1" dirty="0">
              <a:solidFill>
                <a:srgbClr val="CC4125"/>
              </a:solidFill>
              <a:latin typeface="Roboto Slab"/>
              <a:ea typeface="Roboto Slab"/>
              <a:cs typeface="Roboto Slab"/>
              <a:sym typeface="Roboto Slab"/>
            </a:endParaRPr>
          </a:p>
        </p:txBody>
      </p:sp>
      <p:sp>
        <p:nvSpPr>
          <p:cNvPr id="898" name="Google Shape;898;p78"/>
          <p:cNvSpPr txBox="1"/>
          <p:nvPr/>
        </p:nvSpPr>
        <p:spPr>
          <a:xfrm>
            <a:off x="2595473" y="3626425"/>
            <a:ext cx="1280700" cy="1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dirty="0" err="1">
                <a:solidFill>
                  <a:srgbClr val="CC4125"/>
                </a:solidFill>
                <a:latin typeface="Roboto Slab"/>
                <a:ea typeface="Roboto Slab"/>
                <a:cs typeface="Roboto Slab"/>
                <a:sym typeface="Roboto Slab"/>
              </a:rPr>
              <a:t>Nhân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viên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tiếp</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tân</a:t>
            </a:r>
            <a:endParaRPr sz="1300" b="1" dirty="0">
              <a:solidFill>
                <a:srgbClr val="CC4125"/>
              </a:solidFill>
              <a:latin typeface="Roboto Slab"/>
              <a:ea typeface="Roboto Slab"/>
              <a:cs typeface="Roboto Slab"/>
              <a:sym typeface="Roboto Slab"/>
            </a:endParaRPr>
          </a:p>
        </p:txBody>
      </p:sp>
      <p:sp>
        <p:nvSpPr>
          <p:cNvPr id="28" name="Google Shape;876;p78"/>
          <p:cNvSpPr/>
          <p:nvPr/>
        </p:nvSpPr>
        <p:spPr>
          <a:xfrm>
            <a:off x="5122434" y="2399663"/>
            <a:ext cx="1037100" cy="10374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5;p78"/>
          <p:cNvSpPr/>
          <p:nvPr/>
        </p:nvSpPr>
        <p:spPr>
          <a:xfrm>
            <a:off x="6626663" y="2810425"/>
            <a:ext cx="249900" cy="2499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5;p78"/>
          <p:cNvSpPr/>
          <p:nvPr/>
        </p:nvSpPr>
        <p:spPr>
          <a:xfrm>
            <a:off x="4304313" y="2793413"/>
            <a:ext cx="249900" cy="2499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9;p89"/>
          <p:cNvSpPr/>
          <p:nvPr/>
        </p:nvSpPr>
        <p:spPr>
          <a:xfrm>
            <a:off x="837701" y="2719017"/>
            <a:ext cx="301625" cy="334963"/>
          </a:xfrm>
          <a:custGeom>
            <a:avLst/>
            <a:gdLst/>
            <a:ahLst/>
            <a:cxnLst/>
            <a:rect l="l" t="t" r="r" b="b"/>
            <a:pathLst>
              <a:path w="300" h="333" extrusionOk="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32" name="Google Shape;1155;p88"/>
          <p:cNvSpPr/>
          <p:nvPr/>
        </p:nvSpPr>
        <p:spPr>
          <a:xfrm>
            <a:off x="3085409" y="2737998"/>
            <a:ext cx="304800" cy="2970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156;p88"/>
          <p:cNvSpPr/>
          <p:nvPr/>
        </p:nvSpPr>
        <p:spPr>
          <a:xfrm>
            <a:off x="7764289" y="2793413"/>
            <a:ext cx="297000" cy="264900"/>
          </a:xfrm>
          <a:custGeom>
            <a:avLst/>
            <a:gdLst/>
            <a:ahLst/>
            <a:cxnLst/>
            <a:rect l="l" t="t" r="r" b="b"/>
            <a:pathLst>
              <a:path w="120000" h="120000" extrusionOk="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157;p88"/>
          <p:cNvSpPr/>
          <p:nvPr/>
        </p:nvSpPr>
        <p:spPr>
          <a:xfrm>
            <a:off x="5441938" y="2796421"/>
            <a:ext cx="297000" cy="248700"/>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894;p78"/>
          <p:cNvSpPr txBox="1">
            <a:spLocks/>
          </p:cNvSpPr>
          <p:nvPr/>
        </p:nvSpPr>
        <p:spPr>
          <a:xfrm>
            <a:off x="1087457" y="1200122"/>
            <a:ext cx="4124100"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1.a) </a:t>
            </a:r>
            <a:r>
              <a:rPr lang="en-GB" sz="2400" dirty="0" err="1"/>
              <a:t>Các</a:t>
            </a:r>
            <a:r>
              <a:rPr lang="en-GB" sz="2400" dirty="0"/>
              <a:t> </a:t>
            </a:r>
            <a:r>
              <a:rPr lang="en-GB" sz="2400" dirty="0" err="1">
                <a:solidFill>
                  <a:schemeClr val="bg1"/>
                </a:solidFill>
              </a:rPr>
              <a:t>tác</a:t>
            </a:r>
            <a:r>
              <a:rPr lang="en-GB" sz="2400" dirty="0">
                <a:solidFill>
                  <a:schemeClr val="bg1"/>
                </a:solidFill>
              </a:rPr>
              <a:t> </a:t>
            </a:r>
            <a:r>
              <a:rPr lang="en-GB" sz="2400" dirty="0" err="1">
                <a:solidFill>
                  <a:schemeClr val="bg1"/>
                </a:solidFill>
              </a:rPr>
              <a:t>nhân</a:t>
            </a:r>
            <a:endParaRPr lang="en-GB" sz="2400" dirty="0">
              <a:solidFill>
                <a:schemeClr val="bg1"/>
              </a:solidFill>
            </a:endParaRPr>
          </a:p>
        </p:txBody>
      </p:sp>
      <p:sp>
        <p:nvSpPr>
          <p:cNvPr id="36" name="Google Shape;898;p78"/>
          <p:cNvSpPr txBox="1"/>
          <p:nvPr/>
        </p:nvSpPr>
        <p:spPr>
          <a:xfrm>
            <a:off x="4906103" y="3620665"/>
            <a:ext cx="1280700" cy="1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dirty="0" err="1">
                <a:solidFill>
                  <a:srgbClr val="CC4125"/>
                </a:solidFill>
                <a:latin typeface="Roboto Slab"/>
                <a:ea typeface="Roboto Slab"/>
                <a:cs typeface="Roboto Slab"/>
                <a:sym typeface="Roboto Slab"/>
              </a:rPr>
              <a:t>Nhân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viên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tạp</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vụ</a:t>
            </a:r>
            <a:endParaRPr sz="1300" b="1" dirty="0">
              <a:solidFill>
                <a:srgbClr val="CC4125"/>
              </a:solidFill>
              <a:latin typeface="Roboto Slab"/>
              <a:ea typeface="Roboto Slab"/>
              <a:cs typeface="Roboto Slab"/>
              <a:sym typeface="Roboto Slab"/>
            </a:endParaRPr>
          </a:p>
        </p:txBody>
      </p:sp>
      <p:sp>
        <p:nvSpPr>
          <p:cNvPr id="37" name="Google Shape;898;p78"/>
          <p:cNvSpPr txBox="1"/>
          <p:nvPr/>
        </p:nvSpPr>
        <p:spPr>
          <a:xfrm>
            <a:off x="7191758" y="3615931"/>
            <a:ext cx="1280700" cy="1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dirty="0" err="1">
                <a:solidFill>
                  <a:srgbClr val="CC4125"/>
                </a:solidFill>
                <a:latin typeface="Roboto Slab"/>
                <a:ea typeface="Roboto Slab"/>
                <a:cs typeface="Roboto Slab"/>
                <a:sym typeface="Roboto Slab"/>
              </a:rPr>
              <a:t>Nhân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viên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thu</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ngân</a:t>
            </a:r>
            <a:endParaRPr sz="1300" b="1" dirty="0">
              <a:solidFill>
                <a:srgbClr val="CC4125"/>
              </a:solidFill>
              <a:latin typeface="Roboto Slab"/>
              <a:ea typeface="Roboto Slab"/>
              <a:cs typeface="Roboto Slab"/>
              <a:sym typeface="Roboto Slab"/>
            </a:endParaRPr>
          </a:p>
        </p:txBody>
      </p:sp>
      <p:sp>
        <p:nvSpPr>
          <p:cNvPr id="38" name="Google Shape;894;p78"/>
          <p:cNvSpPr txBox="1">
            <a:spLocks/>
          </p:cNvSpPr>
          <p:nvPr/>
        </p:nvSpPr>
        <p:spPr>
          <a:xfrm>
            <a:off x="1087457" y="1191239"/>
            <a:ext cx="4124100"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1.b) </a:t>
            </a:r>
            <a:r>
              <a:rPr lang="en-GB" sz="2400" dirty="0"/>
              <a:t>Use </a:t>
            </a:r>
            <a:r>
              <a:rPr lang="en-GB" sz="2400" dirty="0">
                <a:solidFill>
                  <a:schemeClr val="bg1"/>
                </a:solidFill>
              </a:rPr>
              <a:t>case</a:t>
            </a:r>
          </a:p>
        </p:txBody>
      </p:sp>
      <p:sp>
        <p:nvSpPr>
          <p:cNvPr id="39" name="Google Shape;782;p75"/>
          <p:cNvSpPr/>
          <p:nvPr/>
        </p:nvSpPr>
        <p:spPr>
          <a:xfrm>
            <a:off x="993296" y="2470610"/>
            <a:ext cx="969600" cy="969600"/>
          </a:xfrm>
          <a:prstGeom prst="ellipse">
            <a:avLst/>
          </a:prstGeom>
          <a:solidFill>
            <a:srgbClr val="B7B7B7">
              <a:alpha val="1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Đăng</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nhập</a:t>
            </a:r>
            <a:endParaRPr dirty="0">
              <a:solidFill>
                <a:srgbClr val="FFFFFF"/>
              </a:solidFill>
              <a:latin typeface="Roboto Slab"/>
              <a:ea typeface="Roboto Slab"/>
              <a:cs typeface="Roboto Slab"/>
              <a:sym typeface="Roboto Slab"/>
            </a:endParaRPr>
          </a:p>
        </p:txBody>
      </p:sp>
      <p:sp>
        <p:nvSpPr>
          <p:cNvPr id="40" name="Google Shape;783;p75"/>
          <p:cNvSpPr/>
          <p:nvPr/>
        </p:nvSpPr>
        <p:spPr>
          <a:xfrm>
            <a:off x="1828370" y="2285462"/>
            <a:ext cx="1340100" cy="1340100"/>
          </a:xfrm>
          <a:prstGeom prst="ellipse">
            <a:avLst/>
          </a:prstGeom>
          <a:solidFill>
            <a:srgbClr val="CC4125">
              <a:alpha val="7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Đăng</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xuất</a:t>
            </a:r>
            <a:endParaRPr dirty="0">
              <a:solidFill>
                <a:srgbClr val="FFFFFF"/>
              </a:solidFill>
              <a:latin typeface="Roboto Slab"/>
              <a:ea typeface="Roboto Slab"/>
              <a:cs typeface="Roboto Slab"/>
              <a:sym typeface="Roboto Slab"/>
            </a:endParaRPr>
          </a:p>
        </p:txBody>
      </p:sp>
      <p:sp>
        <p:nvSpPr>
          <p:cNvPr id="41" name="Google Shape;784;p75"/>
          <p:cNvSpPr/>
          <p:nvPr/>
        </p:nvSpPr>
        <p:spPr>
          <a:xfrm>
            <a:off x="3033943" y="2391278"/>
            <a:ext cx="1128300" cy="1128300"/>
          </a:xfrm>
          <a:prstGeom prst="ellipse">
            <a:avLst/>
          </a:prstGeom>
          <a:solidFill>
            <a:srgbClr val="B7B7B7">
              <a:alpha val="1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Xem</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phòng</a:t>
            </a:r>
            <a:endParaRPr dirty="0">
              <a:solidFill>
                <a:srgbClr val="FFFFFF"/>
              </a:solidFill>
              <a:latin typeface="Roboto Slab"/>
              <a:ea typeface="Roboto Slab"/>
              <a:cs typeface="Roboto Slab"/>
              <a:sym typeface="Roboto Slab"/>
            </a:endParaRPr>
          </a:p>
        </p:txBody>
      </p:sp>
      <p:sp>
        <p:nvSpPr>
          <p:cNvPr id="42" name="Google Shape;785;p75"/>
          <p:cNvSpPr/>
          <p:nvPr/>
        </p:nvSpPr>
        <p:spPr>
          <a:xfrm>
            <a:off x="4027717" y="2008179"/>
            <a:ext cx="1792200" cy="1792500"/>
          </a:xfrm>
          <a:prstGeom prst="ellipse">
            <a:avLst/>
          </a:prstGeom>
          <a:solidFill>
            <a:srgbClr val="CC4125">
              <a:alpha val="7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Đặt</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phòng</a:t>
            </a:r>
            <a:endParaRPr dirty="0">
              <a:solidFill>
                <a:srgbClr val="FFFFFF"/>
              </a:solidFill>
              <a:latin typeface="Roboto Slab"/>
              <a:ea typeface="Roboto Slab"/>
              <a:cs typeface="Roboto Slab"/>
              <a:sym typeface="Roboto Slab"/>
            </a:endParaRPr>
          </a:p>
        </p:txBody>
      </p:sp>
      <p:sp>
        <p:nvSpPr>
          <p:cNvPr id="43" name="Google Shape;786;p75"/>
          <p:cNvSpPr/>
          <p:nvPr/>
        </p:nvSpPr>
        <p:spPr>
          <a:xfrm>
            <a:off x="5685390" y="2426600"/>
            <a:ext cx="1057800" cy="1057800"/>
          </a:xfrm>
          <a:prstGeom prst="ellipse">
            <a:avLst/>
          </a:prstGeom>
          <a:solidFill>
            <a:srgbClr val="B7B7B7">
              <a:alpha val="1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Sử</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dụng</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phòng</a:t>
            </a:r>
            <a:endParaRPr dirty="0">
              <a:solidFill>
                <a:srgbClr val="FFFFFF"/>
              </a:solidFill>
              <a:latin typeface="Roboto Slab"/>
              <a:ea typeface="Roboto Slab"/>
              <a:cs typeface="Roboto Slab"/>
              <a:sym typeface="Roboto Slab"/>
            </a:endParaRPr>
          </a:p>
        </p:txBody>
      </p:sp>
      <p:sp>
        <p:nvSpPr>
          <p:cNvPr id="44" name="Google Shape;787;p75"/>
          <p:cNvSpPr/>
          <p:nvPr/>
        </p:nvSpPr>
        <p:spPr>
          <a:xfrm>
            <a:off x="6608664" y="2285462"/>
            <a:ext cx="1340100" cy="1340100"/>
          </a:xfrm>
          <a:prstGeom prst="ellipse">
            <a:avLst/>
          </a:prstGeom>
          <a:solidFill>
            <a:srgbClr val="CC4125">
              <a:alpha val="7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Thánh</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toán</a:t>
            </a:r>
            <a:endParaRPr dirty="0">
              <a:solidFill>
                <a:srgbClr val="FFFFFF"/>
              </a:solidFill>
              <a:latin typeface="Roboto Slab"/>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78"/>
                                        </p:tgtEl>
                                        <p:attrNameLst>
                                          <p:attrName>style.visibility</p:attrName>
                                        </p:attrNameLst>
                                      </p:cBhvr>
                                      <p:to>
                                        <p:strVal val="visible"/>
                                      </p:to>
                                    </p:set>
                                    <p:anim calcmode="lin" valueType="num">
                                      <p:cBhvr additive="base">
                                        <p:cTn id="15" dur="500" fill="hold"/>
                                        <p:tgtEl>
                                          <p:spTgt spid="878"/>
                                        </p:tgtEl>
                                        <p:attrNameLst>
                                          <p:attrName>ppt_x</p:attrName>
                                        </p:attrNameLst>
                                      </p:cBhvr>
                                      <p:tavLst>
                                        <p:tav tm="0">
                                          <p:val>
                                            <p:strVal val="0-#ppt_w/2"/>
                                          </p:val>
                                        </p:tav>
                                        <p:tav tm="100000">
                                          <p:val>
                                            <p:strVal val="#ppt_x"/>
                                          </p:val>
                                        </p:tav>
                                      </p:tavLst>
                                    </p:anim>
                                    <p:anim calcmode="lin" valueType="num">
                                      <p:cBhvr additive="base">
                                        <p:cTn id="16" dur="500" fill="hold"/>
                                        <p:tgtEl>
                                          <p:spTgt spid="87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875"/>
                                        </p:tgtEl>
                                        <p:attrNameLst>
                                          <p:attrName>style.visibility</p:attrName>
                                        </p:attrNameLst>
                                      </p:cBhvr>
                                      <p:to>
                                        <p:strVal val="visible"/>
                                      </p:to>
                                    </p:set>
                                    <p:anim calcmode="lin" valueType="num">
                                      <p:cBhvr additive="base">
                                        <p:cTn id="31" dur="500" fill="hold"/>
                                        <p:tgtEl>
                                          <p:spTgt spid="875"/>
                                        </p:tgtEl>
                                        <p:attrNameLst>
                                          <p:attrName>ppt_x</p:attrName>
                                        </p:attrNameLst>
                                      </p:cBhvr>
                                      <p:tavLst>
                                        <p:tav tm="0">
                                          <p:val>
                                            <p:strVal val="0-#ppt_w/2"/>
                                          </p:val>
                                        </p:tav>
                                        <p:tav tm="100000">
                                          <p:val>
                                            <p:strVal val="#ppt_x"/>
                                          </p:val>
                                        </p:tav>
                                      </p:tavLst>
                                    </p:anim>
                                    <p:anim calcmode="lin" valueType="num">
                                      <p:cBhvr additive="base">
                                        <p:cTn id="32" dur="500" fill="hold"/>
                                        <p:tgtEl>
                                          <p:spTgt spid="87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76"/>
                                        </p:tgtEl>
                                        <p:attrNameLst>
                                          <p:attrName>style.visibility</p:attrName>
                                        </p:attrNameLst>
                                      </p:cBhvr>
                                      <p:to>
                                        <p:strVal val="visible"/>
                                      </p:to>
                                    </p:set>
                                    <p:anim calcmode="lin" valueType="num">
                                      <p:cBhvr additive="base">
                                        <p:cTn id="51" dur="500" fill="hold"/>
                                        <p:tgtEl>
                                          <p:spTgt spid="876"/>
                                        </p:tgtEl>
                                        <p:attrNameLst>
                                          <p:attrName>ppt_x</p:attrName>
                                        </p:attrNameLst>
                                      </p:cBhvr>
                                      <p:tavLst>
                                        <p:tav tm="0">
                                          <p:val>
                                            <p:strVal val="0-#ppt_w/2"/>
                                          </p:val>
                                        </p:tav>
                                        <p:tav tm="100000">
                                          <p:val>
                                            <p:strVal val="#ppt_x"/>
                                          </p:val>
                                        </p:tav>
                                      </p:tavLst>
                                    </p:anim>
                                    <p:anim calcmode="lin" valueType="num">
                                      <p:cBhvr additive="base">
                                        <p:cTn id="52" dur="500" fill="hold"/>
                                        <p:tgtEl>
                                          <p:spTgt spid="87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889"/>
                                        </p:tgtEl>
                                        <p:attrNameLst>
                                          <p:attrName>style.visibility</p:attrName>
                                        </p:attrNameLst>
                                      </p:cBhvr>
                                      <p:to>
                                        <p:strVal val="visible"/>
                                      </p:to>
                                    </p:set>
                                    <p:anim calcmode="lin" valueType="num">
                                      <p:cBhvr additive="base">
                                        <p:cTn id="59" dur="500" fill="hold"/>
                                        <p:tgtEl>
                                          <p:spTgt spid="889"/>
                                        </p:tgtEl>
                                        <p:attrNameLst>
                                          <p:attrName>ppt_x</p:attrName>
                                        </p:attrNameLst>
                                      </p:cBhvr>
                                      <p:tavLst>
                                        <p:tav tm="0">
                                          <p:val>
                                            <p:strVal val="0-#ppt_w/2"/>
                                          </p:val>
                                        </p:tav>
                                        <p:tav tm="100000">
                                          <p:val>
                                            <p:strVal val="#ppt_x"/>
                                          </p:val>
                                        </p:tav>
                                      </p:tavLst>
                                    </p:anim>
                                    <p:anim calcmode="lin" valueType="num">
                                      <p:cBhvr additive="base">
                                        <p:cTn id="60" dur="500" fill="hold"/>
                                        <p:tgtEl>
                                          <p:spTgt spid="88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85"/>
                                        </p:tgtEl>
                                        <p:attrNameLst>
                                          <p:attrName>style.visibility</p:attrName>
                                        </p:attrNameLst>
                                      </p:cBhvr>
                                      <p:to>
                                        <p:strVal val="visible"/>
                                      </p:to>
                                    </p:set>
                                    <p:anim calcmode="lin" valueType="num">
                                      <p:cBhvr additive="base">
                                        <p:cTn id="63" dur="500" fill="hold"/>
                                        <p:tgtEl>
                                          <p:spTgt spid="885"/>
                                        </p:tgtEl>
                                        <p:attrNameLst>
                                          <p:attrName>ppt_x</p:attrName>
                                        </p:attrNameLst>
                                      </p:cBhvr>
                                      <p:tavLst>
                                        <p:tav tm="0">
                                          <p:val>
                                            <p:strVal val="0-#ppt_w/2"/>
                                          </p:val>
                                        </p:tav>
                                        <p:tav tm="100000">
                                          <p:val>
                                            <p:strVal val="#ppt_x"/>
                                          </p:val>
                                        </p:tav>
                                      </p:tavLst>
                                    </p:anim>
                                    <p:anim calcmode="lin" valueType="num">
                                      <p:cBhvr additive="base">
                                        <p:cTn id="64" dur="500" fill="hold"/>
                                        <p:tgtEl>
                                          <p:spTgt spid="88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96"/>
                                        </p:tgtEl>
                                        <p:attrNameLst>
                                          <p:attrName>style.visibility</p:attrName>
                                        </p:attrNameLst>
                                      </p:cBhvr>
                                      <p:to>
                                        <p:strVal val="visible"/>
                                      </p:to>
                                    </p:set>
                                    <p:anim calcmode="lin" valueType="num">
                                      <p:cBhvr additive="base">
                                        <p:cTn id="67" dur="500" fill="hold"/>
                                        <p:tgtEl>
                                          <p:spTgt spid="896"/>
                                        </p:tgtEl>
                                        <p:attrNameLst>
                                          <p:attrName>ppt_x</p:attrName>
                                        </p:attrNameLst>
                                      </p:cBhvr>
                                      <p:tavLst>
                                        <p:tav tm="0">
                                          <p:val>
                                            <p:strVal val="0-#ppt_w/2"/>
                                          </p:val>
                                        </p:tav>
                                        <p:tav tm="100000">
                                          <p:val>
                                            <p:strVal val="#ppt_x"/>
                                          </p:val>
                                        </p:tav>
                                      </p:tavLst>
                                    </p:anim>
                                    <p:anim calcmode="lin" valueType="num">
                                      <p:cBhvr additive="base">
                                        <p:cTn id="68" dur="500" fill="hold"/>
                                        <p:tgtEl>
                                          <p:spTgt spid="89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898"/>
                                        </p:tgtEl>
                                        <p:attrNameLst>
                                          <p:attrName>style.visibility</p:attrName>
                                        </p:attrNameLst>
                                      </p:cBhvr>
                                      <p:to>
                                        <p:strVal val="visible"/>
                                      </p:to>
                                    </p:set>
                                    <p:anim calcmode="lin" valueType="num">
                                      <p:cBhvr additive="base">
                                        <p:cTn id="71" dur="500" fill="hold"/>
                                        <p:tgtEl>
                                          <p:spTgt spid="898"/>
                                        </p:tgtEl>
                                        <p:attrNameLst>
                                          <p:attrName>ppt_x</p:attrName>
                                        </p:attrNameLst>
                                      </p:cBhvr>
                                      <p:tavLst>
                                        <p:tav tm="0">
                                          <p:val>
                                            <p:strVal val="0-#ppt_w/2"/>
                                          </p:val>
                                        </p:tav>
                                        <p:tav tm="100000">
                                          <p:val>
                                            <p:strVal val="#ppt_x"/>
                                          </p:val>
                                        </p:tav>
                                      </p:tavLst>
                                    </p:anim>
                                    <p:anim calcmode="lin" valueType="num">
                                      <p:cBhvr additive="base">
                                        <p:cTn id="72" dur="500" fill="hold"/>
                                        <p:tgtEl>
                                          <p:spTgt spid="89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grpId="1" nodeType="clickEffect">
                                  <p:stCondLst>
                                    <p:cond delay="0"/>
                                  </p:stCondLst>
                                  <p:childTnLst>
                                    <p:anim calcmode="lin" valueType="num">
                                      <p:cBhvr additive="base">
                                        <p:cTn id="76" dur="500"/>
                                        <p:tgtEl>
                                          <p:spTgt spid="35"/>
                                        </p:tgtEl>
                                        <p:attrNameLst>
                                          <p:attrName>ppt_x</p:attrName>
                                        </p:attrNameLst>
                                      </p:cBhvr>
                                      <p:tavLst>
                                        <p:tav tm="0">
                                          <p:val>
                                            <p:strVal val="ppt_x"/>
                                          </p:val>
                                        </p:tav>
                                        <p:tav tm="100000">
                                          <p:val>
                                            <p:strVal val="0-ppt_w/2"/>
                                          </p:val>
                                        </p:tav>
                                      </p:tavLst>
                                    </p:anim>
                                    <p:anim calcmode="lin" valueType="num">
                                      <p:cBhvr additive="base">
                                        <p:cTn id="77" dur="500"/>
                                        <p:tgtEl>
                                          <p:spTgt spid="35"/>
                                        </p:tgtEl>
                                        <p:attrNameLst>
                                          <p:attrName>ppt_y</p:attrName>
                                        </p:attrNameLst>
                                      </p:cBhvr>
                                      <p:tavLst>
                                        <p:tav tm="0">
                                          <p:val>
                                            <p:strVal val="ppt_y"/>
                                          </p:val>
                                        </p:tav>
                                        <p:tav tm="100000">
                                          <p:val>
                                            <p:strVal val="ppt_y"/>
                                          </p:val>
                                        </p:tav>
                                      </p:tavLst>
                                    </p:anim>
                                    <p:set>
                                      <p:cBhvr>
                                        <p:cTn id="78" dur="1" fill="hold">
                                          <p:stCondLst>
                                            <p:cond delay="499"/>
                                          </p:stCondLst>
                                        </p:cTn>
                                        <p:tgtEl>
                                          <p:spTgt spid="35"/>
                                        </p:tgtEl>
                                        <p:attrNameLst>
                                          <p:attrName>style.visibility</p:attrName>
                                        </p:attrNameLst>
                                      </p:cBhvr>
                                      <p:to>
                                        <p:strVal val="hidden"/>
                                      </p:to>
                                    </p:set>
                                  </p:childTnLst>
                                </p:cTn>
                              </p:par>
                              <p:par>
                                <p:cTn id="79" presetID="2" presetClass="exit" presetSubtype="8" fill="hold" grpId="1" nodeType="withEffect">
                                  <p:stCondLst>
                                    <p:cond delay="0"/>
                                  </p:stCondLst>
                                  <p:childTnLst>
                                    <p:anim calcmode="lin" valueType="num">
                                      <p:cBhvr additive="base">
                                        <p:cTn id="80" dur="500"/>
                                        <p:tgtEl>
                                          <p:spTgt spid="33"/>
                                        </p:tgtEl>
                                        <p:attrNameLst>
                                          <p:attrName>ppt_x</p:attrName>
                                        </p:attrNameLst>
                                      </p:cBhvr>
                                      <p:tavLst>
                                        <p:tav tm="0">
                                          <p:val>
                                            <p:strVal val="ppt_x"/>
                                          </p:val>
                                        </p:tav>
                                        <p:tav tm="100000">
                                          <p:val>
                                            <p:strVal val="0-ppt_w/2"/>
                                          </p:val>
                                        </p:tav>
                                      </p:tavLst>
                                    </p:anim>
                                    <p:anim calcmode="lin" valueType="num">
                                      <p:cBhvr additive="base">
                                        <p:cTn id="81" dur="500"/>
                                        <p:tgtEl>
                                          <p:spTgt spid="33"/>
                                        </p:tgtEl>
                                        <p:attrNameLst>
                                          <p:attrName>ppt_y</p:attrName>
                                        </p:attrNameLst>
                                      </p:cBhvr>
                                      <p:tavLst>
                                        <p:tav tm="0">
                                          <p:val>
                                            <p:strVal val="ppt_y"/>
                                          </p:val>
                                        </p:tav>
                                        <p:tav tm="100000">
                                          <p:val>
                                            <p:strVal val="ppt_y"/>
                                          </p:val>
                                        </p:tav>
                                      </p:tavLst>
                                    </p:anim>
                                    <p:set>
                                      <p:cBhvr>
                                        <p:cTn id="82" dur="1" fill="hold">
                                          <p:stCondLst>
                                            <p:cond delay="499"/>
                                          </p:stCondLst>
                                        </p:cTn>
                                        <p:tgtEl>
                                          <p:spTgt spid="33"/>
                                        </p:tgtEl>
                                        <p:attrNameLst>
                                          <p:attrName>style.visibility</p:attrName>
                                        </p:attrNameLst>
                                      </p:cBhvr>
                                      <p:to>
                                        <p:strVal val="hidden"/>
                                      </p:to>
                                    </p:set>
                                  </p:childTnLst>
                                </p:cTn>
                              </p:par>
                              <p:par>
                                <p:cTn id="83" presetID="2" presetClass="exit" presetSubtype="8" fill="hold" grpId="1" nodeType="withEffect">
                                  <p:stCondLst>
                                    <p:cond delay="0"/>
                                  </p:stCondLst>
                                  <p:childTnLst>
                                    <p:anim calcmode="lin" valueType="num">
                                      <p:cBhvr additive="base">
                                        <p:cTn id="84" dur="500"/>
                                        <p:tgtEl>
                                          <p:spTgt spid="878"/>
                                        </p:tgtEl>
                                        <p:attrNameLst>
                                          <p:attrName>ppt_x</p:attrName>
                                        </p:attrNameLst>
                                      </p:cBhvr>
                                      <p:tavLst>
                                        <p:tav tm="0">
                                          <p:val>
                                            <p:strVal val="ppt_x"/>
                                          </p:val>
                                        </p:tav>
                                        <p:tav tm="100000">
                                          <p:val>
                                            <p:strVal val="0-ppt_w/2"/>
                                          </p:val>
                                        </p:tav>
                                      </p:tavLst>
                                    </p:anim>
                                    <p:anim calcmode="lin" valueType="num">
                                      <p:cBhvr additive="base">
                                        <p:cTn id="85" dur="500"/>
                                        <p:tgtEl>
                                          <p:spTgt spid="878"/>
                                        </p:tgtEl>
                                        <p:attrNameLst>
                                          <p:attrName>ppt_y</p:attrName>
                                        </p:attrNameLst>
                                      </p:cBhvr>
                                      <p:tavLst>
                                        <p:tav tm="0">
                                          <p:val>
                                            <p:strVal val="ppt_y"/>
                                          </p:val>
                                        </p:tav>
                                        <p:tav tm="100000">
                                          <p:val>
                                            <p:strVal val="ppt_y"/>
                                          </p:val>
                                        </p:tav>
                                      </p:tavLst>
                                    </p:anim>
                                    <p:set>
                                      <p:cBhvr>
                                        <p:cTn id="86" dur="1" fill="hold">
                                          <p:stCondLst>
                                            <p:cond delay="499"/>
                                          </p:stCondLst>
                                        </p:cTn>
                                        <p:tgtEl>
                                          <p:spTgt spid="878"/>
                                        </p:tgtEl>
                                        <p:attrNameLst>
                                          <p:attrName>style.visibility</p:attrName>
                                        </p:attrNameLst>
                                      </p:cBhvr>
                                      <p:to>
                                        <p:strVal val="hidden"/>
                                      </p:to>
                                    </p:set>
                                  </p:childTnLst>
                                </p:cTn>
                              </p:par>
                              <p:par>
                                <p:cTn id="87" presetID="2" presetClass="exit" presetSubtype="8" fill="hold" grpId="1" nodeType="withEffect">
                                  <p:stCondLst>
                                    <p:cond delay="0"/>
                                  </p:stCondLst>
                                  <p:childTnLst>
                                    <p:anim calcmode="lin" valueType="num">
                                      <p:cBhvr additive="base">
                                        <p:cTn id="88" dur="500"/>
                                        <p:tgtEl>
                                          <p:spTgt spid="28"/>
                                        </p:tgtEl>
                                        <p:attrNameLst>
                                          <p:attrName>ppt_x</p:attrName>
                                        </p:attrNameLst>
                                      </p:cBhvr>
                                      <p:tavLst>
                                        <p:tav tm="0">
                                          <p:val>
                                            <p:strVal val="ppt_x"/>
                                          </p:val>
                                        </p:tav>
                                        <p:tav tm="100000">
                                          <p:val>
                                            <p:strVal val="0-ppt_w/2"/>
                                          </p:val>
                                        </p:tav>
                                      </p:tavLst>
                                    </p:anim>
                                    <p:anim calcmode="lin" valueType="num">
                                      <p:cBhvr additive="base">
                                        <p:cTn id="89" dur="500"/>
                                        <p:tgtEl>
                                          <p:spTgt spid="28"/>
                                        </p:tgtEl>
                                        <p:attrNameLst>
                                          <p:attrName>ppt_y</p:attrName>
                                        </p:attrNameLst>
                                      </p:cBhvr>
                                      <p:tavLst>
                                        <p:tav tm="0">
                                          <p:val>
                                            <p:strVal val="ppt_y"/>
                                          </p:val>
                                        </p:tav>
                                        <p:tav tm="100000">
                                          <p:val>
                                            <p:strVal val="ppt_y"/>
                                          </p:val>
                                        </p:tav>
                                      </p:tavLst>
                                    </p:anim>
                                    <p:set>
                                      <p:cBhvr>
                                        <p:cTn id="90" dur="1" fill="hold">
                                          <p:stCondLst>
                                            <p:cond delay="499"/>
                                          </p:stCondLst>
                                        </p:cTn>
                                        <p:tgtEl>
                                          <p:spTgt spid="28"/>
                                        </p:tgtEl>
                                        <p:attrNameLst>
                                          <p:attrName>style.visibility</p:attrName>
                                        </p:attrNameLst>
                                      </p:cBhvr>
                                      <p:to>
                                        <p:strVal val="hidden"/>
                                      </p:to>
                                    </p:set>
                                  </p:childTnLst>
                                </p:cTn>
                              </p:par>
                              <p:par>
                                <p:cTn id="91" presetID="2" presetClass="exit" presetSubtype="8" fill="hold" grpId="1" nodeType="withEffect">
                                  <p:stCondLst>
                                    <p:cond delay="0"/>
                                  </p:stCondLst>
                                  <p:childTnLst>
                                    <p:anim calcmode="lin" valueType="num">
                                      <p:cBhvr additive="base">
                                        <p:cTn id="92" dur="500"/>
                                        <p:tgtEl>
                                          <p:spTgt spid="34"/>
                                        </p:tgtEl>
                                        <p:attrNameLst>
                                          <p:attrName>ppt_x</p:attrName>
                                        </p:attrNameLst>
                                      </p:cBhvr>
                                      <p:tavLst>
                                        <p:tav tm="0">
                                          <p:val>
                                            <p:strVal val="ppt_x"/>
                                          </p:val>
                                        </p:tav>
                                        <p:tav tm="100000">
                                          <p:val>
                                            <p:strVal val="0-ppt_w/2"/>
                                          </p:val>
                                        </p:tav>
                                      </p:tavLst>
                                    </p:anim>
                                    <p:anim calcmode="lin" valueType="num">
                                      <p:cBhvr additive="base">
                                        <p:cTn id="93" dur="500"/>
                                        <p:tgtEl>
                                          <p:spTgt spid="34"/>
                                        </p:tgtEl>
                                        <p:attrNameLst>
                                          <p:attrName>ppt_y</p:attrName>
                                        </p:attrNameLst>
                                      </p:cBhvr>
                                      <p:tavLst>
                                        <p:tav tm="0">
                                          <p:val>
                                            <p:strVal val="ppt_y"/>
                                          </p:val>
                                        </p:tav>
                                        <p:tav tm="100000">
                                          <p:val>
                                            <p:strVal val="ppt_y"/>
                                          </p:val>
                                        </p:tav>
                                      </p:tavLst>
                                    </p:anim>
                                    <p:set>
                                      <p:cBhvr>
                                        <p:cTn id="94" dur="1" fill="hold">
                                          <p:stCondLst>
                                            <p:cond delay="499"/>
                                          </p:stCondLst>
                                        </p:cTn>
                                        <p:tgtEl>
                                          <p:spTgt spid="34"/>
                                        </p:tgtEl>
                                        <p:attrNameLst>
                                          <p:attrName>style.visibility</p:attrName>
                                        </p:attrNameLst>
                                      </p:cBhvr>
                                      <p:to>
                                        <p:strVal val="hidden"/>
                                      </p:to>
                                    </p:set>
                                  </p:childTnLst>
                                </p:cTn>
                              </p:par>
                              <p:par>
                                <p:cTn id="95" presetID="2" presetClass="exit" presetSubtype="8" fill="hold" grpId="1" nodeType="withEffect">
                                  <p:stCondLst>
                                    <p:cond delay="0"/>
                                  </p:stCondLst>
                                  <p:childTnLst>
                                    <p:anim calcmode="lin" valueType="num">
                                      <p:cBhvr additive="base">
                                        <p:cTn id="96" dur="500"/>
                                        <p:tgtEl>
                                          <p:spTgt spid="29"/>
                                        </p:tgtEl>
                                        <p:attrNameLst>
                                          <p:attrName>ppt_x</p:attrName>
                                        </p:attrNameLst>
                                      </p:cBhvr>
                                      <p:tavLst>
                                        <p:tav tm="0">
                                          <p:val>
                                            <p:strVal val="ppt_x"/>
                                          </p:val>
                                        </p:tav>
                                        <p:tav tm="100000">
                                          <p:val>
                                            <p:strVal val="0-ppt_w/2"/>
                                          </p:val>
                                        </p:tav>
                                      </p:tavLst>
                                    </p:anim>
                                    <p:anim calcmode="lin" valueType="num">
                                      <p:cBhvr additive="base">
                                        <p:cTn id="97" dur="500"/>
                                        <p:tgtEl>
                                          <p:spTgt spid="29"/>
                                        </p:tgtEl>
                                        <p:attrNameLst>
                                          <p:attrName>ppt_y</p:attrName>
                                        </p:attrNameLst>
                                      </p:cBhvr>
                                      <p:tavLst>
                                        <p:tav tm="0">
                                          <p:val>
                                            <p:strVal val="ppt_y"/>
                                          </p:val>
                                        </p:tav>
                                        <p:tav tm="100000">
                                          <p:val>
                                            <p:strVal val="ppt_y"/>
                                          </p:val>
                                        </p:tav>
                                      </p:tavLst>
                                    </p:anim>
                                    <p:set>
                                      <p:cBhvr>
                                        <p:cTn id="98" dur="1" fill="hold">
                                          <p:stCondLst>
                                            <p:cond delay="499"/>
                                          </p:stCondLst>
                                        </p:cTn>
                                        <p:tgtEl>
                                          <p:spTgt spid="29"/>
                                        </p:tgtEl>
                                        <p:attrNameLst>
                                          <p:attrName>style.visibility</p:attrName>
                                        </p:attrNameLst>
                                      </p:cBhvr>
                                      <p:to>
                                        <p:strVal val="hidden"/>
                                      </p:to>
                                    </p:set>
                                  </p:childTnLst>
                                </p:cTn>
                              </p:par>
                              <p:par>
                                <p:cTn id="99" presetID="2" presetClass="exit" presetSubtype="8" fill="hold" nodeType="withEffect">
                                  <p:stCondLst>
                                    <p:cond delay="0"/>
                                  </p:stCondLst>
                                  <p:childTnLst>
                                    <p:anim calcmode="lin" valueType="num">
                                      <p:cBhvr additive="base">
                                        <p:cTn id="100" dur="500"/>
                                        <p:tgtEl>
                                          <p:spTgt spid="875"/>
                                        </p:tgtEl>
                                        <p:attrNameLst>
                                          <p:attrName>ppt_x</p:attrName>
                                        </p:attrNameLst>
                                      </p:cBhvr>
                                      <p:tavLst>
                                        <p:tav tm="0">
                                          <p:val>
                                            <p:strVal val="ppt_x"/>
                                          </p:val>
                                        </p:tav>
                                        <p:tav tm="100000">
                                          <p:val>
                                            <p:strVal val="0-ppt_w/2"/>
                                          </p:val>
                                        </p:tav>
                                      </p:tavLst>
                                    </p:anim>
                                    <p:anim calcmode="lin" valueType="num">
                                      <p:cBhvr additive="base">
                                        <p:cTn id="101" dur="500"/>
                                        <p:tgtEl>
                                          <p:spTgt spid="875"/>
                                        </p:tgtEl>
                                        <p:attrNameLst>
                                          <p:attrName>ppt_y</p:attrName>
                                        </p:attrNameLst>
                                      </p:cBhvr>
                                      <p:tavLst>
                                        <p:tav tm="0">
                                          <p:val>
                                            <p:strVal val="ppt_y"/>
                                          </p:val>
                                        </p:tav>
                                        <p:tav tm="100000">
                                          <p:val>
                                            <p:strVal val="ppt_y"/>
                                          </p:val>
                                        </p:tav>
                                      </p:tavLst>
                                    </p:anim>
                                    <p:set>
                                      <p:cBhvr>
                                        <p:cTn id="102" dur="1" fill="hold">
                                          <p:stCondLst>
                                            <p:cond delay="499"/>
                                          </p:stCondLst>
                                        </p:cTn>
                                        <p:tgtEl>
                                          <p:spTgt spid="875"/>
                                        </p:tgtEl>
                                        <p:attrNameLst>
                                          <p:attrName>style.visibility</p:attrName>
                                        </p:attrNameLst>
                                      </p:cBhvr>
                                      <p:to>
                                        <p:strVal val="hidden"/>
                                      </p:to>
                                    </p:set>
                                  </p:childTnLst>
                                </p:cTn>
                              </p:par>
                              <p:par>
                                <p:cTn id="103" presetID="2" presetClass="exit" presetSubtype="8" fill="hold" grpId="1" nodeType="withEffect">
                                  <p:stCondLst>
                                    <p:cond delay="0"/>
                                  </p:stCondLst>
                                  <p:childTnLst>
                                    <p:anim calcmode="lin" valueType="num">
                                      <p:cBhvr additive="base">
                                        <p:cTn id="104" dur="500"/>
                                        <p:tgtEl>
                                          <p:spTgt spid="36"/>
                                        </p:tgtEl>
                                        <p:attrNameLst>
                                          <p:attrName>ppt_x</p:attrName>
                                        </p:attrNameLst>
                                      </p:cBhvr>
                                      <p:tavLst>
                                        <p:tav tm="0">
                                          <p:val>
                                            <p:strVal val="ppt_x"/>
                                          </p:val>
                                        </p:tav>
                                        <p:tav tm="100000">
                                          <p:val>
                                            <p:strVal val="0-ppt_w/2"/>
                                          </p:val>
                                        </p:tav>
                                      </p:tavLst>
                                    </p:anim>
                                    <p:anim calcmode="lin" valueType="num">
                                      <p:cBhvr additive="base">
                                        <p:cTn id="105" dur="500"/>
                                        <p:tgtEl>
                                          <p:spTgt spid="36"/>
                                        </p:tgtEl>
                                        <p:attrNameLst>
                                          <p:attrName>ppt_y</p:attrName>
                                        </p:attrNameLst>
                                      </p:cBhvr>
                                      <p:tavLst>
                                        <p:tav tm="0">
                                          <p:val>
                                            <p:strVal val="ppt_y"/>
                                          </p:val>
                                        </p:tav>
                                        <p:tav tm="100000">
                                          <p:val>
                                            <p:strVal val="ppt_y"/>
                                          </p:val>
                                        </p:tav>
                                      </p:tavLst>
                                    </p:anim>
                                    <p:set>
                                      <p:cBhvr>
                                        <p:cTn id="106" dur="1" fill="hold">
                                          <p:stCondLst>
                                            <p:cond delay="499"/>
                                          </p:stCondLst>
                                        </p:cTn>
                                        <p:tgtEl>
                                          <p:spTgt spid="36"/>
                                        </p:tgtEl>
                                        <p:attrNameLst>
                                          <p:attrName>style.visibility</p:attrName>
                                        </p:attrNameLst>
                                      </p:cBhvr>
                                      <p:to>
                                        <p:strVal val="hidden"/>
                                      </p:to>
                                    </p:set>
                                  </p:childTnLst>
                                </p:cTn>
                              </p:par>
                              <p:par>
                                <p:cTn id="107" presetID="2" presetClass="exit" presetSubtype="8" fill="hold" grpId="1" nodeType="withEffect">
                                  <p:stCondLst>
                                    <p:cond delay="0"/>
                                  </p:stCondLst>
                                  <p:childTnLst>
                                    <p:anim calcmode="lin" valueType="num">
                                      <p:cBhvr additive="base">
                                        <p:cTn id="108" dur="500"/>
                                        <p:tgtEl>
                                          <p:spTgt spid="37"/>
                                        </p:tgtEl>
                                        <p:attrNameLst>
                                          <p:attrName>ppt_x</p:attrName>
                                        </p:attrNameLst>
                                      </p:cBhvr>
                                      <p:tavLst>
                                        <p:tav tm="0">
                                          <p:val>
                                            <p:strVal val="ppt_x"/>
                                          </p:val>
                                        </p:tav>
                                        <p:tav tm="100000">
                                          <p:val>
                                            <p:strVal val="0-ppt_w/2"/>
                                          </p:val>
                                        </p:tav>
                                      </p:tavLst>
                                    </p:anim>
                                    <p:anim calcmode="lin" valueType="num">
                                      <p:cBhvr additive="base">
                                        <p:cTn id="109" dur="500"/>
                                        <p:tgtEl>
                                          <p:spTgt spid="37"/>
                                        </p:tgtEl>
                                        <p:attrNameLst>
                                          <p:attrName>ppt_y</p:attrName>
                                        </p:attrNameLst>
                                      </p:cBhvr>
                                      <p:tavLst>
                                        <p:tav tm="0">
                                          <p:val>
                                            <p:strVal val="ppt_y"/>
                                          </p:val>
                                        </p:tav>
                                        <p:tav tm="100000">
                                          <p:val>
                                            <p:strVal val="ppt_y"/>
                                          </p:val>
                                        </p:tav>
                                      </p:tavLst>
                                    </p:anim>
                                    <p:set>
                                      <p:cBhvr>
                                        <p:cTn id="110" dur="1" fill="hold">
                                          <p:stCondLst>
                                            <p:cond delay="499"/>
                                          </p:stCondLst>
                                        </p:cTn>
                                        <p:tgtEl>
                                          <p:spTgt spid="37"/>
                                        </p:tgtEl>
                                        <p:attrNameLst>
                                          <p:attrName>style.visibility</p:attrName>
                                        </p:attrNameLst>
                                      </p:cBhvr>
                                      <p:to>
                                        <p:strVal val="hidden"/>
                                      </p:to>
                                    </p:set>
                                  </p:childTnLst>
                                </p:cTn>
                              </p:par>
                              <p:par>
                                <p:cTn id="111" presetID="2" presetClass="exit" presetSubtype="8" fill="hold" grpId="1" nodeType="withEffect">
                                  <p:stCondLst>
                                    <p:cond delay="0"/>
                                  </p:stCondLst>
                                  <p:childTnLst>
                                    <p:anim calcmode="lin" valueType="num">
                                      <p:cBhvr additive="base">
                                        <p:cTn id="112" dur="500"/>
                                        <p:tgtEl>
                                          <p:spTgt spid="30"/>
                                        </p:tgtEl>
                                        <p:attrNameLst>
                                          <p:attrName>ppt_x</p:attrName>
                                        </p:attrNameLst>
                                      </p:cBhvr>
                                      <p:tavLst>
                                        <p:tav tm="0">
                                          <p:val>
                                            <p:strVal val="ppt_x"/>
                                          </p:val>
                                        </p:tav>
                                        <p:tav tm="100000">
                                          <p:val>
                                            <p:strVal val="0-ppt_w/2"/>
                                          </p:val>
                                        </p:tav>
                                      </p:tavLst>
                                    </p:anim>
                                    <p:anim calcmode="lin" valueType="num">
                                      <p:cBhvr additive="base">
                                        <p:cTn id="113" dur="500"/>
                                        <p:tgtEl>
                                          <p:spTgt spid="30"/>
                                        </p:tgtEl>
                                        <p:attrNameLst>
                                          <p:attrName>ppt_y</p:attrName>
                                        </p:attrNameLst>
                                      </p:cBhvr>
                                      <p:tavLst>
                                        <p:tav tm="0">
                                          <p:val>
                                            <p:strVal val="ppt_y"/>
                                          </p:val>
                                        </p:tav>
                                        <p:tav tm="100000">
                                          <p:val>
                                            <p:strVal val="ppt_y"/>
                                          </p:val>
                                        </p:tav>
                                      </p:tavLst>
                                    </p:anim>
                                    <p:set>
                                      <p:cBhvr>
                                        <p:cTn id="114" dur="1" fill="hold">
                                          <p:stCondLst>
                                            <p:cond delay="499"/>
                                          </p:stCondLst>
                                        </p:cTn>
                                        <p:tgtEl>
                                          <p:spTgt spid="30"/>
                                        </p:tgtEl>
                                        <p:attrNameLst>
                                          <p:attrName>style.visibility</p:attrName>
                                        </p:attrNameLst>
                                      </p:cBhvr>
                                      <p:to>
                                        <p:strVal val="hidden"/>
                                      </p:to>
                                    </p:set>
                                  </p:childTnLst>
                                </p:cTn>
                              </p:par>
                              <p:par>
                                <p:cTn id="115" presetID="2" presetClass="exit" presetSubtype="8" fill="hold" grpId="1" nodeType="withEffect">
                                  <p:stCondLst>
                                    <p:cond delay="0"/>
                                  </p:stCondLst>
                                  <p:childTnLst>
                                    <p:anim calcmode="lin" valueType="num">
                                      <p:cBhvr additive="base">
                                        <p:cTn id="116" dur="500"/>
                                        <p:tgtEl>
                                          <p:spTgt spid="32"/>
                                        </p:tgtEl>
                                        <p:attrNameLst>
                                          <p:attrName>ppt_x</p:attrName>
                                        </p:attrNameLst>
                                      </p:cBhvr>
                                      <p:tavLst>
                                        <p:tav tm="0">
                                          <p:val>
                                            <p:strVal val="ppt_x"/>
                                          </p:val>
                                        </p:tav>
                                        <p:tav tm="100000">
                                          <p:val>
                                            <p:strVal val="0-ppt_w/2"/>
                                          </p:val>
                                        </p:tav>
                                      </p:tavLst>
                                    </p:anim>
                                    <p:anim calcmode="lin" valueType="num">
                                      <p:cBhvr additive="base">
                                        <p:cTn id="117" dur="500"/>
                                        <p:tgtEl>
                                          <p:spTgt spid="32"/>
                                        </p:tgtEl>
                                        <p:attrNameLst>
                                          <p:attrName>ppt_y</p:attrName>
                                        </p:attrNameLst>
                                      </p:cBhvr>
                                      <p:tavLst>
                                        <p:tav tm="0">
                                          <p:val>
                                            <p:strVal val="ppt_y"/>
                                          </p:val>
                                        </p:tav>
                                        <p:tav tm="100000">
                                          <p:val>
                                            <p:strVal val="ppt_y"/>
                                          </p:val>
                                        </p:tav>
                                      </p:tavLst>
                                    </p:anim>
                                    <p:set>
                                      <p:cBhvr>
                                        <p:cTn id="118" dur="1" fill="hold">
                                          <p:stCondLst>
                                            <p:cond delay="499"/>
                                          </p:stCondLst>
                                        </p:cTn>
                                        <p:tgtEl>
                                          <p:spTgt spid="32"/>
                                        </p:tgtEl>
                                        <p:attrNameLst>
                                          <p:attrName>style.visibility</p:attrName>
                                        </p:attrNameLst>
                                      </p:cBhvr>
                                      <p:to>
                                        <p:strVal val="hidden"/>
                                      </p:to>
                                    </p:set>
                                  </p:childTnLst>
                                </p:cTn>
                              </p:par>
                              <p:par>
                                <p:cTn id="119" presetID="2" presetClass="exit" presetSubtype="8" fill="hold" grpId="1" nodeType="withEffect">
                                  <p:stCondLst>
                                    <p:cond delay="0"/>
                                  </p:stCondLst>
                                  <p:childTnLst>
                                    <p:anim calcmode="lin" valueType="num">
                                      <p:cBhvr additive="base">
                                        <p:cTn id="120" dur="500"/>
                                        <p:tgtEl>
                                          <p:spTgt spid="876"/>
                                        </p:tgtEl>
                                        <p:attrNameLst>
                                          <p:attrName>ppt_x</p:attrName>
                                        </p:attrNameLst>
                                      </p:cBhvr>
                                      <p:tavLst>
                                        <p:tav tm="0">
                                          <p:val>
                                            <p:strVal val="ppt_x"/>
                                          </p:val>
                                        </p:tav>
                                        <p:tav tm="100000">
                                          <p:val>
                                            <p:strVal val="0-ppt_w/2"/>
                                          </p:val>
                                        </p:tav>
                                      </p:tavLst>
                                    </p:anim>
                                    <p:anim calcmode="lin" valueType="num">
                                      <p:cBhvr additive="base">
                                        <p:cTn id="121" dur="500"/>
                                        <p:tgtEl>
                                          <p:spTgt spid="876"/>
                                        </p:tgtEl>
                                        <p:attrNameLst>
                                          <p:attrName>ppt_y</p:attrName>
                                        </p:attrNameLst>
                                      </p:cBhvr>
                                      <p:tavLst>
                                        <p:tav tm="0">
                                          <p:val>
                                            <p:strVal val="ppt_y"/>
                                          </p:val>
                                        </p:tav>
                                        <p:tav tm="100000">
                                          <p:val>
                                            <p:strVal val="ppt_y"/>
                                          </p:val>
                                        </p:tav>
                                      </p:tavLst>
                                    </p:anim>
                                    <p:set>
                                      <p:cBhvr>
                                        <p:cTn id="122" dur="1" fill="hold">
                                          <p:stCondLst>
                                            <p:cond delay="499"/>
                                          </p:stCondLst>
                                        </p:cTn>
                                        <p:tgtEl>
                                          <p:spTgt spid="876"/>
                                        </p:tgtEl>
                                        <p:attrNameLst>
                                          <p:attrName>style.visibility</p:attrName>
                                        </p:attrNameLst>
                                      </p:cBhvr>
                                      <p:to>
                                        <p:strVal val="hidden"/>
                                      </p:to>
                                    </p:set>
                                  </p:childTnLst>
                                </p:cTn>
                              </p:par>
                              <p:par>
                                <p:cTn id="123" presetID="2" presetClass="exit" presetSubtype="8" fill="hold" grpId="1" nodeType="with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0-ppt_w/2"/>
                                          </p:val>
                                        </p:tav>
                                      </p:tavLst>
                                    </p:anim>
                                    <p:anim calcmode="lin" valueType="num">
                                      <p:cBhvr additive="base">
                                        <p:cTn id="125" dur="500"/>
                                        <p:tgtEl>
                                          <p:spTgt spid="31"/>
                                        </p:tgtEl>
                                        <p:attrNameLst>
                                          <p:attrName>ppt_y</p:attrName>
                                        </p:attrNameLst>
                                      </p:cBhvr>
                                      <p:tavLst>
                                        <p:tav tm="0">
                                          <p:val>
                                            <p:strVal val="ppt_y"/>
                                          </p:val>
                                        </p:tav>
                                        <p:tav tm="100000">
                                          <p:val>
                                            <p:strVal val="ppt_y"/>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8" fill="hold" grpId="1" nodeType="withEffect">
                                  <p:stCondLst>
                                    <p:cond delay="0"/>
                                  </p:stCondLst>
                                  <p:childTnLst>
                                    <p:anim calcmode="lin" valueType="num">
                                      <p:cBhvr additive="base">
                                        <p:cTn id="128" dur="500"/>
                                        <p:tgtEl>
                                          <p:spTgt spid="889"/>
                                        </p:tgtEl>
                                        <p:attrNameLst>
                                          <p:attrName>ppt_x</p:attrName>
                                        </p:attrNameLst>
                                      </p:cBhvr>
                                      <p:tavLst>
                                        <p:tav tm="0">
                                          <p:val>
                                            <p:strVal val="ppt_x"/>
                                          </p:val>
                                        </p:tav>
                                        <p:tav tm="100000">
                                          <p:val>
                                            <p:strVal val="0-ppt_w/2"/>
                                          </p:val>
                                        </p:tav>
                                      </p:tavLst>
                                    </p:anim>
                                    <p:anim calcmode="lin" valueType="num">
                                      <p:cBhvr additive="base">
                                        <p:cTn id="129" dur="500"/>
                                        <p:tgtEl>
                                          <p:spTgt spid="889"/>
                                        </p:tgtEl>
                                        <p:attrNameLst>
                                          <p:attrName>ppt_y</p:attrName>
                                        </p:attrNameLst>
                                      </p:cBhvr>
                                      <p:tavLst>
                                        <p:tav tm="0">
                                          <p:val>
                                            <p:strVal val="ppt_y"/>
                                          </p:val>
                                        </p:tav>
                                        <p:tav tm="100000">
                                          <p:val>
                                            <p:strVal val="ppt_y"/>
                                          </p:val>
                                        </p:tav>
                                      </p:tavLst>
                                    </p:anim>
                                    <p:set>
                                      <p:cBhvr>
                                        <p:cTn id="130" dur="1" fill="hold">
                                          <p:stCondLst>
                                            <p:cond delay="499"/>
                                          </p:stCondLst>
                                        </p:cTn>
                                        <p:tgtEl>
                                          <p:spTgt spid="889"/>
                                        </p:tgtEl>
                                        <p:attrNameLst>
                                          <p:attrName>style.visibility</p:attrName>
                                        </p:attrNameLst>
                                      </p:cBhvr>
                                      <p:to>
                                        <p:strVal val="hidden"/>
                                      </p:to>
                                    </p:set>
                                  </p:childTnLst>
                                </p:cTn>
                              </p:par>
                              <p:par>
                                <p:cTn id="131" presetID="2" presetClass="exit" presetSubtype="8" fill="hold" grpId="1" nodeType="withEffect">
                                  <p:stCondLst>
                                    <p:cond delay="0"/>
                                  </p:stCondLst>
                                  <p:childTnLst>
                                    <p:anim calcmode="lin" valueType="num">
                                      <p:cBhvr additive="base">
                                        <p:cTn id="132" dur="500"/>
                                        <p:tgtEl>
                                          <p:spTgt spid="885"/>
                                        </p:tgtEl>
                                        <p:attrNameLst>
                                          <p:attrName>ppt_x</p:attrName>
                                        </p:attrNameLst>
                                      </p:cBhvr>
                                      <p:tavLst>
                                        <p:tav tm="0">
                                          <p:val>
                                            <p:strVal val="ppt_x"/>
                                          </p:val>
                                        </p:tav>
                                        <p:tav tm="100000">
                                          <p:val>
                                            <p:strVal val="0-ppt_w/2"/>
                                          </p:val>
                                        </p:tav>
                                      </p:tavLst>
                                    </p:anim>
                                    <p:anim calcmode="lin" valueType="num">
                                      <p:cBhvr additive="base">
                                        <p:cTn id="133" dur="500"/>
                                        <p:tgtEl>
                                          <p:spTgt spid="885"/>
                                        </p:tgtEl>
                                        <p:attrNameLst>
                                          <p:attrName>ppt_y</p:attrName>
                                        </p:attrNameLst>
                                      </p:cBhvr>
                                      <p:tavLst>
                                        <p:tav tm="0">
                                          <p:val>
                                            <p:strVal val="ppt_y"/>
                                          </p:val>
                                        </p:tav>
                                        <p:tav tm="100000">
                                          <p:val>
                                            <p:strVal val="ppt_y"/>
                                          </p:val>
                                        </p:tav>
                                      </p:tavLst>
                                    </p:anim>
                                    <p:set>
                                      <p:cBhvr>
                                        <p:cTn id="134" dur="1" fill="hold">
                                          <p:stCondLst>
                                            <p:cond delay="499"/>
                                          </p:stCondLst>
                                        </p:cTn>
                                        <p:tgtEl>
                                          <p:spTgt spid="885"/>
                                        </p:tgtEl>
                                        <p:attrNameLst>
                                          <p:attrName>style.visibility</p:attrName>
                                        </p:attrNameLst>
                                      </p:cBhvr>
                                      <p:to>
                                        <p:strVal val="hidden"/>
                                      </p:to>
                                    </p:set>
                                  </p:childTnLst>
                                </p:cTn>
                              </p:par>
                              <p:par>
                                <p:cTn id="135" presetID="2" presetClass="exit" presetSubtype="8" fill="hold" grpId="1" nodeType="withEffect">
                                  <p:stCondLst>
                                    <p:cond delay="0"/>
                                  </p:stCondLst>
                                  <p:childTnLst>
                                    <p:anim calcmode="lin" valueType="num">
                                      <p:cBhvr additive="base">
                                        <p:cTn id="136" dur="500"/>
                                        <p:tgtEl>
                                          <p:spTgt spid="896"/>
                                        </p:tgtEl>
                                        <p:attrNameLst>
                                          <p:attrName>ppt_x</p:attrName>
                                        </p:attrNameLst>
                                      </p:cBhvr>
                                      <p:tavLst>
                                        <p:tav tm="0">
                                          <p:val>
                                            <p:strVal val="ppt_x"/>
                                          </p:val>
                                        </p:tav>
                                        <p:tav tm="100000">
                                          <p:val>
                                            <p:strVal val="0-ppt_w/2"/>
                                          </p:val>
                                        </p:tav>
                                      </p:tavLst>
                                    </p:anim>
                                    <p:anim calcmode="lin" valueType="num">
                                      <p:cBhvr additive="base">
                                        <p:cTn id="137" dur="500"/>
                                        <p:tgtEl>
                                          <p:spTgt spid="896"/>
                                        </p:tgtEl>
                                        <p:attrNameLst>
                                          <p:attrName>ppt_y</p:attrName>
                                        </p:attrNameLst>
                                      </p:cBhvr>
                                      <p:tavLst>
                                        <p:tav tm="0">
                                          <p:val>
                                            <p:strVal val="ppt_y"/>
                                          </p:val>
                                        </p:tav>
                                        <p:tav tm="100000">
                                          <p:val>
                                            <p:strVal val="ppt_y"/>
                                          </p:val>
                                        </p:tav>
                                      </p:tavLst>
                                    </p:anim>
                                    <p:set>
                                      <p:cBhvr>
                                        <p:cTn id="138" dur="1" fill="hold">
                                          <p:stCondLst>
                                            <p:cond delay="499"/>
                                          </p:stCondLst>
                                        </p:cTn>
                                        <p:tgtEl>
                                          <p:spTgt spid="896"/>
                                        </p:tgtEl>
                                        <p:attrNameLst>
                                          <p:attrName>style.visibility</p:attrName>
                                        </p:attrNameLst>
                                      </p:cBhvr>
                                      <p:to>
                                        <p:strVal val="hidden"/>
                                      </p:to>
                                    </p:set>
                                  </p:childTnLst>
                                </p:cTn>
                              </p:par>
                              <p:par>
                                <p:cTn id="139" presetID="2" presetClass="exit" presetSubtype="8" fill="hold" grpId="1" nodeType="withEffect">
                                  <p:stCondLst>
                                    <p:cond delay="0"/>
                                  </p:stCondLst>
                                  <p:childTnLst>
                                    <p:anim calcmode="lin" valueType="num">
                                      <p:cBhvr additive="base">
                                        <p:cTn id="140" dur="500"/>
                                        <p:tgtEl>
                                          <p:spTgt spid="898"/>
                                        </p:tgtEl>
                                        <p:attrNameLst>
                                          <p:attrName>ppt_x</p:attrName>
                                        </p:attrNameLst>
                                      </p:cBhvr>
                                      <p:tavLst>
                                        <p:tav tm="0">
                                          <p:val>
                                            <p:strVal val="ppt_x"/>
                                          </p:val>
                                        </p:tav>
                                        <p:tav tm="100000">
                                          <p:val>
                                            <p:strVal val="0-ppt_w/2"/>
                                          </p:val>
                                        </p:tav>
                                      </p:tavLst>
                                    </p:anim>
                                    <p:anim calcmode="lin" valueType="num">
                                      <p:cBhvr additive="base">
                                        <p:cTn id="141" dur="500"/>
                                        <p:tgtEl>
                                          <p:spTgt spid="898"/>
                                        </p:tgtEl>
                                        <p:attrNameLst>
                                          <p:attrName>ppt_y</p:attrName>
                                        </p:attrNameLst>
                                      </p:cBhvr>
                                      <p:tavLst>
                                        <p:tav tm="0">
                                          <p:val>
                                            <p:strVal val="ppt_y"/>
                                          </p:val>
                                        </p:tav>
                                        <p:tav tm="100000">
                                          <p:val>
                                            <p:strVal val="ppt_y"/>
                                          </p:val>
                                        </p:tav>
                                      </p:tavLst>
                                    </p:anim>
                                    <p:set>
                                      <p:cBhvr>
                                        <p:cTn id="142" dur="1" fill="hold">
                                          <p:stCondLst>
                                            <p:cond delay="499"/>
                                          </p:stCondLst>
                                        </p:cTn>
                                        <p:tgtEl>
                                          <p:spTgt spid="898"/>
                                        </p:tgtEl>
                                        <p:attrNameLst>
                                          <p:attrName>style.visibility</p:attrName>
                                        </p:attrNameLst>
                                      </p:cBhvr>
                                      <p:to>
                                        <p:strVal val="hidden"/>
                                      </p:to>
                                    </p:set>
                                  </p:childTnLst>
                                </p:cTn>
                              </p:par>
                            </p:childTnLst>
                          </p:cTn>
                        </p:par>
                        <p:par>
                          <p:cTn id="143" fill="hold">
                            <p:stCondLst>
                              <p:cond delay="500"/>
                            </p:stCondLst>
                            <p:childTnLst>
                              <p:par>
                                <p:cTn id="144" presetID="2" presetClass="entr" presetSubtype="8" fill="hold" grpId="0" nodeType="afterEffect">
                                  <p:stCondLst>
                                    <p:cond delay="0"/>
                                  </p:stCondLst>
                                  <p:childTnLst>
                                    <p:set>
                                      <p:cBhvr>
                                        <p:cTn id="145" dur="1" fill="hold">
                                          <p:stCondLst>
                                            <p:cond delay="0"/>
                                          </p:stCondLst>
                                        </p:cTn>
                                        <p:tgtEl>
                                          <p:spTgt spid="38"/>
                                        </p:tgtEl>
                                        <p:attrNameLst>
                                          <p:attrName>style.visibility</p:attrName>
                                        </p:attrNameLst>
                                      </p:cBhvr>
                                      <p:to>
                                        <p:strVal val="visible"/>
                                      </p:to>
                                    </p:set>
                                    <p:anim calcmode="lin" valueType="num">
                                      <p:cBhvr additive="base">
                                        <p:cTn id="146" dur="500" fill="hold"/>
                                        <p:tgtEl>
                                          <p:spTgt spid="38"/>
                                        </p:tgtEl>
                                        <p:attrNameLst>
                                          <p:attrName>ppt_x</p:attrName>
                                        </p:attrNameLst>
                                      </p:cBhvr>
                                      <p:tavLst>
                                        <p:tav tm="0">
                                          <p:val>
                                            <p:strVal val="0-#ppt_w/2"/>
                                          </p:val>
                                        </p:tav>
                                        <p:tav tm="100000">
                                          <p:val>
                                            <p:strVal val="#ppt_x"/>
                                          </p:val>
                                        </p:tav>
                                      </p:tavLst>
                                    </p:anim>
                                    <p:anim calcmode="lin" valueType="num">
                                      <p:cBhvr additive="base">
                                        <p:cTn id="147" dur="500" fill="hold"/>
                                        <p:tgtEl>
                                          <p:spTgt spid="38"/>
                                        </p:tgtEl>
                                        <p:attrNameLst>
                                          <p:attrName>ppt_y</p:attrName>
                                        </p:attrNameLst>
                                      </p:cBhvr>
                                      <p:tavLst>
                                        <p:tav tm="0">
                                          <p:val>
                                            <p:strVal val="#ppt_y"/>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39"/>
                                        </p:tgtEl>
                                        <p:attrNameLst>
                                          <p:attrName>style.visibility</p:attrName>
                                        </p:attrNameLst>
                                      </p:cBhvr>
                                      <p:to>
                                        <p:strVal val="visible"/>
                                      </p:to>
                                    </p:set>
                                    <p:anim calcmode="lin" valueType="num">
                                      <p:cBhvr additive="base">
                                        <p:cTn id="150" dur="500" fill="hold"/>
                                        <p:tgtEl>
                                          <p:spTgt spid="39"/>
                                        </p:tgtEl>
                                        <p:attrNameLst>
                                          <p:attrName>ppt_x</p:attrName>
                                        </p:attrNameLst>
                                      </p:cBhvr>
                                      <p:tavLst>
                                        <p:tav tm="0">
                                          <p:val>
                                            <p:strVal val="#ppt_x"/>
                                          </p:val>
                                        </p:tav>
                                        <p:tav tm="100000">
                                          <p:val>
                                            <p:strVal val="#ppt_x"/>
                                          </p:val>
                                        </p:tav>
                                      </p:tavLst>
                                    </p:anim>
                                    <p:anim calcmode="lin" valueType="num">
                                      <p:cBhvr additive="base">
                                        <p:cTn id="151" dur="500" fill="hold"/>
                                        <p:tgtEl>
                                          <p:spTgt spid="39"/>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40"/>
                                        </p:tgtEl>
                                        <p:attrNameLst>
                                          <p:attrName>style.visibility</p:attrName>
                                        </p:attrNameLst>
                                      </p:cBhvr>
                                      <p:to>
                                        <p:strVal val="visible"/>
                                      </p:to>
                                    </p:set>
                                    <p:anim calcmode="lin" valueType="num">
                                      <p:cBhvr additive="base">
                                        <p:cTn id="154" dur="500" fill="hold"/>
                                        <p:tgtEl>
                                          <p:spTgt spid="40"/>
                                        </p:tgtEl>
                                        <p:attrNameLst>
                                          <p:attrName>ppt_x</p:attrName>
                                        </p:attrNameLst>
                                      </p:cBhvr>
                                      <p:tavLst>
                                        <p:tav tm="0">
                                          <p:val>
                                            <p:strVal val="#ppt_x"/>
                                          </p:val>
                                        </p:tav>
                                        <p:tav tm="100000">
                                          <p:val>
                                            <p:strVal val="#ppt_x"/>
                                          </p:val>
                                        </p:tav>
                                      </p:tavLst>
                                    </p:anim>
                                    <p:anim calcmode="lin" valueType="num">
                                      <p:cBhvr additive="base">
                                        <p:cTn id="155" dur="500" fill="hold"/>
                                        <p:tgtEl>
                                          <p:spTgt spid="40"/>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41"/>
                                        </p:tgtEl>
                                        <p:attrNameLst>
                                          <p:attrName>style.visibility</p:attrName>
                                        </p:attrNameLst>
                                      </p:cBhvr>
                                      <p:to>
                                        <p:strVal val="visible"/>
                                      </p:to>
                                    </p:set>
                                    <p:anim calcmode="lin" valueType="num">
                                      <p:cBhvr additive="base">
                                        <p:cTn id="158" dur="500" fill="hold"/>
                                        <p:tgtEl>
                                          <p:spTgt spid="41"/>
                                        </p:tgtEl>
                                        <p:attrNameLst>
                                          <p:attrName>ppt_x</p:attrName>
                                        </p:attrNameLst>
                                      </p:cBhvr>
                                      <p:tavLst>
                                        <p:tav tm="0">
                                          <p:val>
                                            <p:strVal val="#ppt_x"/>
                                          </p:val>
                                        </p:tav>
                                        <p:tav tm="100000">
                                          <p:val>
                                            <p:strVal val="#ppt_x"/>
                                          </p:val>
                                        </p:tav>
                                      </p:tavLst>
                                    </p:anim>
                                    <p:anim calcmode="lin" valueType="num">
                                      <p:cBhvr additive="base">
                                        <p:cTn id="159" dur="500" fill="hold"/>
                                        <p:tgtEl>
                                          <p:spTgt spid="41"/>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42"/>
                                        </p:tgtEl>
                                        <p:attrNameLst>
                                          <p:attrName>style.visibility</p:attrName>
                                        </p:attrNameLst>
                                      </p:cBhvr>
                                      <p:to>
                                        <p:strVal val="visible"/>
                                      </p:to>
                                    </p:set>
                                    <p:anim calcmode="lin" valueType="num">
                                      <p:cBhvr additive="base">
                                        <p:cTn id="162" dur="500" fill="hold"/>
                                        <p:tgtEl>
                                          <p:spTgt spid="42"/>
                                        </p:tgtEl>
                                        <p:attrNameLst>
                                          <p:attrName>ppt_x</p:attrName>
                                        </p:attrNameLst>
                                      </p:cBhvr>
                                      <p:tavLst>
                                        <p:tav tm="0">
                                          <p:val>
                                            <p:strVal val="#ppt_x"/>
                                          </p:val>
                                        </p:tav>
                                        <p:tav tm="100000">
                                          <p:val>
                                            <p:strVal val="#ppt_x"/>
                                          </p:val>
                                        </p:tav>
                                      </p:tavLst>
                                    </p:anim>
                                    <p:anim calcmode="lin" valueType="num">
                                      <p:cBhvr additive="base">
                                        <p:cTn id="163" dur="500" fill="hold"/>
                                        <p:tgtEl>
                                          <p:spTgt spid="42"/>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 calcmode="lin" valueType="num">
                                      <p:cBhvr additive="base">
                                        <p:cTn id="166" dur="500" fill="hold"/>
                                        <p:tgtEl>
                                          <p:spTgt spid="43"/>
                                        </p:tgtEl>
                                        <p:attrNameLst>
                                          <p:attrName>ppt_x</p:attrName>
                                        </p:attrNameLst>
                                      </p:cBhvr>
                                      <p:tavLst>
                                        <p:tav tm="0">
                                          <p:val>
                                            <p:strVal val="#ppt_x"/>
                                          </p:val>
                                        </p:tav>
                                        <p:tav tm="100000">
                                          <p:val>
                                            <p:strVal val="#ppt_x"/>
                                          </p:val>
                                        </p:tav>
                                      </p:tavLst>
                                    </p:anim>
                                    <p:anim calcmode="lin" valueType="num">
                                      <p:cBhvr additive="base">
                                        <p:cTn id="167" dur="500" fill="hold"/>
                                        <p:tgtEl>
                                          <p:spTgt spid="43"/>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44"/>
                                        </p:tgtEl>
                                        <p:attrNameLst>
                                          <p:attrName>style.visibility</p:attrName>
                                        </p:attrNameLst>
                                      </p:cBhvr>
                                      <p:to>
                                        <p:strVal val="visible"/>
                                      </p:to>
                                    </p:set>
                                    <p:anim calcmode="lin" valueType="num">
                                      <p:cBhvr additive="base">
                                        <p:cTn id="170" dur="500" fill="hold"/>
                                        <p:tgtEl>
                                          <p:spTgt spid="44"/>
                                        </p:tgtEl>
                                        <p:attrNameLst>
                                          <p:attrName>ppt_x</p:attrName>
                                        </p:attrNameLst>
                                      </p:cBhvr>
                                      <p:tavLst>
                                        <p:tav tm="0">
                                          <p:val>
                                            <p:strVal val="#ppt_x"/>
                                          </p:val>
                                        </p:tav>
                                        <p:tav tm="100000">
                                          <p:val>
                                            <p:strVal val="#ppt_x"/>
                                          </p:val>
                                        </p:tav>
                                      </p:tavLst>
                                    </p:anim>
                                    <p:anim calcmode="lin" valueType="num">
                                      <p:cBhvr additive="base">
                                        <p:cTn id="17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xit" presetSubtype="4" fill="hold" grpId="1" nodeType="clickEffect">
                                  <p:stCondLst>
                                    <p:cond delay="0"/>
                                  </p:stCondLst>
                                  <p:childTnLst>
                                    <p:anim calcmode="lin" valueType="num">
                                      <p:cBhvr additive="base">
                                        <p:cTn id="175" dur="500"/>
                                        <p:tgtEl>
                                          <p:spTgt spid="39"/>
                                        </p:tgtEl>
                                        <p:attrNameLst>
                                          <p:attrName>ppt_x</p:attrName>
                                        </p:attrNameLst>
                                      </p:cBhvr>
                                      <p:tavLst>
                                        <p:tav tm="0">
                                          <p:val>
                                            <p:strVal val="ppt_x"/>
                                          </p:val>
                                        </p:tav>
                                        <p:tav tm="100000">
                                          <p:val>
                                            <p:strVal val="ppt_x"/>
                                          </p:val>
                                        </p:tav>
                                      </p:tavLst>
                                    </p:anim>
                                    <p:anim calcmode="lin" valueType="num">
                                      <p:cBhvr additive="base">
                                        <p:cTn id="176" dur="500"/>
                                        <p:tgtEl>
                                          <p:spTgt spid="39"/>
                                        </p:tgtEl>
                                        <p:attrNameLst>
                                          <p:attrName>ppt_y</p:attrName>
                                        </p:attrNameLst>
                                      </p:cBhvr>
                                      <p:tavLst>
                                        <p:tav tm="0">
                                          <p:val>
                                            <p:strVal val="ppt_y"/>
                                          </p:val>
                                        </p:tav>
                                        <p:tav tm="100000">
                                          <p:val>
                                            <p:strVal val="1+ppt_h/2"/>
                                          </p:val>
                                        </p:tav>
                                      </p:tavLst>
                                    </p:anim>
                                    <p:set>
                                      <p:cBhvr>
                                        <p:cTn id="177" dur="1" fill="hold">
                                          <p:stCondLst>
                                            <p:cond delay="499"/>
                                          </p:stCondLst>
                                        </p:cTn>
                                        <p:tgtEl>
                                          <p:spTgt spid="39"/>
                                        </p:tgtEl>
                                        <p:attrNameLst>
                                          <p:attrName>style.visibility</p:attrName>
                                        </p:attrNameLst>
                                      </p:cBhvr>
                                      <p:to>
                                        <p:strVal val="hidden"/>
                                      </p:to>
                                    </p:set>
                                  </p:childTnLst>
                                </p:cTn>
                              </p:par>
                              <p:par>
                                <p:cTn id="178" presetID="2" presetClass="exit" presetSubtype="4" fill="hold" grpId="1" nodeType="withEffect">
                                  <p:stCondLst>
                                    <p:cond delay="0"/>
                                  </p:stCondLst>
                                  <p:childTnLst>
                                    <p:anim calcmode="lin" valueType="num">
                                      <p:cBhvr additive="base">
                                        <p:cTn id="179" dur="500"/>
                                        <p:tgtEl>
                                          <p:spTgt spid="40"/>
                                        </p:tgtEl>
                                        <p:attrNameLst>
                                          <p:attrName>ppt_x</p:attrName>
                                        </p:attrNameLst>
                                      </p:cBhvr>
                                      <p:tavLst>
                                        <p:tav tm="0">
                                          <p:val>
                                            <p:strVal val="ppt_x"/>
                                          </p:val>
                                        </p:tav>
                                        <p:tav tm="100000">
                                          <p:val>
                                            <p:strVal val="ppt_x"/>
                                          </p:val>
                                        </p:tav>
                                      </p:tavLst>
                                    </p:anim>
                                    <p:anim calcmode="lin" valueType="num">
                                      <p:cBhvr additive="base">
                                        <p:cTn id="180" dur="500"/>
                                        <p:tgtEl>
                                          <p:spTgt spid="40"/>
                                        </p:tgtEl>
                                        <p:attrNameLst>
                                          <p:attrName>ppt_y</p:attrName>
                                        </p:attrNameLst>
                                      </p:cBhvr>
                                      <p:tavLst>
                                        <p:tav tm="0">
                                          <p:val>
                                            <p:strVal val="ppt_y"/>
                                          </p:val>
                                        </p:tav>
                                        <p:tav tm="100000">
                                          <p:val>
                                            <p:strVal val="1+ppt_h/2"/>
                                          </p:val>
                                        </p:tav>
                                      </p:tavLst>
                                    </p:anim>
                                    <p:set>
                                      <p:cBhvr>
                                        <p:cTn id="181" dur="1" fill="hold">
                                          <p:stCondLst>
                                            <p:cond delay="499"/>
                                          </p:stCondLst>
                                        </p:cTn>
                                        <p:tgtEl>
                                          <p:spTgt spid="40"/>
                                        </p:tgtEl>
                                        <p:attrNameLst>
                                          <p:attrName>style.visibility</p:attrName>
                                        </p:attrNameLst>
                                      </p:cBhvr>
                                      <p:to>
                                        <p:strVal val="hidden"/>
                                      </p:to>
                                    </p:set>
                                  </p:childTnLst>
                                </p:cTn>
                              </p:par>
                              <p:par>
                                <p:cTn id="182" presetID="2" presetClass="exit" presetSubtype="4" fill="hold" grpId="1" nodeType="withEffect">
                                  <p:stCondLst>
                                    <p:cond delay="0"/>
                                  </p:stCondLst>
                                  <p:childTnLst>
                                    <p:anim calcmode="lin" valueType="num">
                                      <p:cBhvr additive="base">
                                        <p:cTn id="183" dur="500"/>
                                        <p:tgtEl>
                                          <p:spTgt spid="41"/>
                                        </p:tgtEl>
                                        <p:attrNameLst>
                                          <p:attrName>ppt_x</p:attrName>
                                        </p:attrNameLst>
                                      </p:cBhvr>
                                      <p:tavLst>
                                        <p:tav tm="0">
                                          <p:val>
                                            <p:strVal val="ppt_x"/>
                                          </p:val>
                                        </p:tav>
                                        <p:tav tm="100000">
                                          <p:val>
                                            <p:strVal val="ppt_x"/>
                                          </p:val>
                                        </p:tav>
                                      </p:tavLst>
                                    </p:anim>
                                    <p:anim calcmode="lin" valueType="num">
                                      <p:cBhvr additive="base">
                                        <p:cTn id="184" dur="500"/>
                                        <p:tgtEl>
                                          <p:spTgt spid="41"/>
                                        </p:tgtEl>
                                        <p:attrNameLst>
                                          <p:attrName>ppt_y</p:attrName>
                                        </p:attrNameLst>
                                      </p:cBhvr>
                                      <p:tavLst>
                                        <p:tav tm="0">
                                          <p:val>
                                            <p:strVal val="ppt_y"/>
                                          </p:val>
                                        </p:tav>
                                        <p:tav tm="100000">
                                          <p:val>
                                            <p:strVal val="1+ppt_h/2"/>
                                          </p:val>
                                        </p:tav>
                                      </p:tavLst>
                                    </p:anim>
                                    <p:set>
                                      <p:cBhvr>
                                        <p:cTn id="185" dur="1" fill="hold">
                                          <p:stCondLst>
                                            <p:cond delay="499"/>
                                          </p:stCondLst>
                                        </p:cTn>
                                        <p:tgtEl>
                                          <p:spTgt spid="41"/>
                                        </p:tgtEl>
                                        <p:attrNameLst>
                                          <p:attrName>style.visibility</p:attrName>
                                        </p:attrNameLst>
                                      </p:cBhvr>
                                      <p:to>
                                        <p:strVal val="hidden"/>
                                      </p:to>
                                    </p:set>
                                  </p:childTnLst>
                                </p:cTn>
                              </p:par>
                              <p:par>
                                <p:cTn id="186" presetID="2" presetClass="exit" presetSubtype="4" fill="hold" grpId="1" nodeType="withEffect">
                                  <p:stCondLst>
                                    <p:cond delay="0"/>
                                  </p:stCondLst>
                                  <p:childTnLst>
                                    <p:anim calcmode="lin" valueType="num">
                                      <p:cBhvr additive="base">
                                        <p:cTn id="187" dur="500"/>
                                        <p:tgtEl>
                                          <p:spTgt spid="42"/>
                                        </p:tgtEl>
                                        <p:attrNameLst>
                                          <p:attrName>ppt_x</p:attrName>
                                        </p:attrNameLst>
                                      </p:cBhvr>
                                      <p:tavLst>
                                        <p:tav tm="0">
                                          <p:val>
                                            <p:strVal val="ppt_x"/>
                                          </p:val>
                                        </p:tav>
                                        <p:tav tm="100000">
                                          <p:val>
                                            <p:strVal val="ppt_x"/>
                                          </p:val>
                                        </p:tav>
                                      </p:tavLst>
                                    </p:anim>
                                    <p:anim calcmode="lin" valueType="num">
                                      <p:cBhvr additive="base">
                                        <p:cTn id="188" dur="500"/>
                                        <p:tgtEl>
                                          <p:spTgt spid="42"/>
                                        </p:tgtEl>
                                        <p:attrNameLst>
                                          <p:attrName>ppt_y</p:attrName>
                                        </p:attrNameLst>
                                      </p:cBhvr>
                                      <p:tavLst>
                                        <p:tav tm="0">
                                          <p:val>
                                            <p:strVal val="ppt_y"/>
                                          </p:val>
                                        </p:tav>
                                        <p:tav tm="100000">
                                          <p:val>
                                            <p:strVal val="1+ppt_h/2"/>
                                          </p:val>
                                        </p:tav>
                                      </p:tavLst>
                                    </p:anim>
                                    <p:set>
                                      <p:cBhvr>
                                        <p:cTn id="189" dur="1" fill="hold">
                                          <p:stCondLst>
                                            <p:cond delay="499"/>
                                          </p:stCondLst>
                                        </p:cTn>
                                        <p:tgtEl>
                                          <p:spTgt spid="42"/>
                                        </p:tgtEl>
                                        <p:attrNameLst>
                                          <p:attrName>style.visibility</p:attrName>
                                        </p:attrNameLst>
                                      </p:cBhvr>
                                      <p:to>
                                        <p:strVal val="hidden"/>
                                      </p:to>
                                    </p:set>
                                  </p:childTnLst>
                                </p:cTn>
                              </p:par>
                              <p:par>
                                <p:cTn id="190" presetID="2" presetClass="exit" presetSubtype="4" fill="hold" grpId="1" nodeType="withEffect">
                                  <p:stCondLst>
                                    <p:cond delay="0"/>
                                  </p:stCondLst>
                                  <p:childTnLst>
                                    <p:anim calcmode="lin" valueType="num">
                                      <p:cBhvr additive="base">
                                        <p:cTn id="191" dur="500"/>
                                        <p:tgtEl>
                                          <p:spTgt spid="43"/>
                                        </p:tgtEl>
                                        <p:attrNameLst>
                                          <p:attrName>ppt_x</p:attrName>
                                        </p:attrNameLst>
                                      </p:cBhvr>
                                      <p:tavLst>
                                        <p:tav tm="0">
                                          <p:val>
                                            <p:strVal val="ppt_x"/>
                                          </p:val>
                                        </p:tav>
                                        <p:tav tm="100000">
                                          <p:val>
                                            <p:strVal val="ppt_x"/>
                                          </p:val>
                                        </p:tav>
                                      </p:tavLst>
                                    </p:anim>
                                    <p:anim calcmode="lin" valueType="num">
                                      <p:cBhvr additive="base">
                                        <p:cTn id="192" dur="500"/>
                                        <p:tgtEl>
                                          <p:spTgt spid="43"/>
                                        </p:tgtEl>
                                        <p:attrNameLst>
                                          <p:attrName>ppt_y</p:attrName>
                                        </p:attrNameLst>
                                      </p:cBhvr>
                                      <p:tavLst>
                                        <p:tav tm="0">
                                          <p:val>
                                            <p:strVal val="ppt_y"/>
                                          </p:val>
                                        </p:tav>
                                        <p:tav tm="100000">
                                          <p:val>
                                            <p:strVal val="1+ppt_h/2"/>
                                          </p:val>
                                        </p:tav>
                                      </p:tavLst>
                                    </p:anim>
                                    <p:set>
                                      <p:cBhvr>
                                        <p:cTn id="193" dur="1" fill="hold">
                                          <p:stCondLst>
                                            <p:cond delay="499"/>
                                          </p:stCondLst>
                                        </p:cTn>
                                        <p:tgtEl>
                                          <p:spTgt spid="43"/>
                                        </p:tgtEl>
                                        <p:attrNameLst>
                                          <p:attrName>style.visibility</p:attrName>
                                        </p:attrNameLst>
                                      </p:cBhvr>
                                      <p:to>
                                        <p:strVal val="hidden"/>
                                      </p:to>
                                    </p:set>
                                  </p:childTnLst>
                                </p:cTn>
                              </p:par>
                              <p:par>
                                <p:cTn id="194" presetID="2" presetClass="exit" presetSubtype="4" fill="hold" grpId="1" nodeType="withEffect">
                                  <p:stCondLst>
                                    <p:cond delay="0"/>
                                  </p:stCondLst>
                                  <p:childTnLst>
                                    <p:anim calcmode="lin" valueType="num">
                                      <p:cBhvr additive="base">
                                        <p:cTn id="195" dur="500"/>
                                        <p:tgtEl>
                                          <p:spTgt spid="44"/>
                                        </p:tgtEl>
                                        <p:attrNameLst>
                                          <p:attrName>ppt_x</p:attrName>
                                        </p:attrNameLst>
                                      </p:cBhvr>
                                      <p:tavLst>
                                        <p:tav tm="0">
                                          <p:val>
                                            <p:strVal val="ppt_x"/>
                                          </p:val>
                                        </p:tav>
                                        <p:tav tm="100000">
                                          <p:val>
                                            <p:strVal val="ppt_x"/>
                                          </p:val>
                                        </p:tav>
                                      </p:tavLst>
                                    </p:anim>
                                    <p:anim calcmode="lin" valueType="num">
                                      <p:cBhvr additive="base">
                                        <p:cTn id="196" dur="500"/>
                                        <p:tgtEl>
                                          <p:spTgt spid="44"/>
                                        </p:tgtEl>
                                        <p:attrNameLst>
                                          <p:attrName>ppt_y</p:attrName>
                                        </p:attrNameLst>
                                      </p:cBhvr>
                                      <p:tavLst>
                                        <p:tav tm="0">
                                          <p:val>
                                            <p:strVal val="ppt_y"/>
                                          </p:val>
                                        </p:tav>
                                        <p:tav tm="100000">
                                          <p:val>
                                            <p:strVal val="1+ppt_h/2"/>
                                          </p:val>
                                        </p:tav>
                                      </p:tavLst>
                                    </p:anim>
                                    <p:set>
                                      <p:cBhvr>
                                        <p:cTn id="197" dur="1" fill="hold">
                                          <p:stCondLst>
                                            <p:cond delay="499"/>
                                          </p:stCondLst>
                                        </p:cTn>
                                        <p:tgtEl>
                                          <p:spTgt spid="44"/>
                                        </p:tgtEl>
                                        <p:attrNameLst>
                                          <p:attrName>style.visibility</p:attrName>
                                        </p:attrNameLst>
                                      </p:cBhvr>
                                      <p:to>
                                        <p:strVal val="hidden"/>
                                      </p:to>
                                    </p:set>
                                  </p:childTnLst>
                                </p:cTn>
                              </p:par>
                              <p:par>
                                <p:cTn id="198" presetID="2" presetClass="exit" presetSubtype="4" fill="hold" grpId="1" nodeType="withEffect">
                                  <p:stCondLst>
                                    <p:cond delay="0"/>
                                  </p:stCondLst>
                                  <p:childTnLst>
                                    <p:anim calcmode="lin" valueType="num">
                                      <p:cBhvr additive="base">
                                        <p:cTn id="199" dur="500"/>
                                        <p:tgtEl>
                                          <p:spTgt spid="38"/>
                                        </p:tgtEl>
                                        <p:attrNameLst>
                                          <p:attrName>ppt_x</p:attrName>
                                        </p:attrNameLst>
                                      </p:cBhvr>
                                      <p:tavLst>
                                        <p:tav tm="0">
                                          <p:val>
                                            <p:strVal val="ppt_x"/>
                                          </p:val>
                                        </p:tav>
                                        <p:tav tm="100000">
                                          <p:val>
                                            <p:strVal val="ppt_x"/>
                                          </p:val>
                                        </p:tav>
                                      </p:tavLst>
                                    </p:anim>
                                    <p:anim calcmode="lin" valueType="num">
                                      <p:cBhvr additive="base">
                                        <p:cTn id="200" dur="500"/>
                                        <p:tgtEl>
                                          <p:spTgt spid="38"/>
                                        </p:tgtEl>
                                        <p:attrNameLst>
                                          <p:attrName>ppt_y</p:attrName>
                                        </p:attrNameLst>
                                      </p:cBhvr>
                                      <p:tavLst>
                                        <p:tav tm="0">
                                          <p:val>
                                            <p:strVal val="ppt_y"/>
                                          </p:val>
                                        </p:tav>
                                        <p:tav tm="100000">
                                          <p:val>
                                            <p:strVal val="1+ppt_h/2"/>
                                          </p:val>
                                        </p:tav>
                                      </p:tavLst>
                                    </p:anim>
                                    <p:set>
                                      <p:cBhvr>
                                        <p:cTn id="20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animBg="1"/>
      <p:bldP spid="876" grpId="1" animBg="1"/>
      <p:bldP spid="878" grpId="0" animBg="1"/>
      <p:bldP spid="878" grpId="1" animBg="1"/>
      <p:bldP spid="885" grpId="0" animBg="1"/>
      <p:bldP spid="885" grpId="1" animBg="1"/>
      <p:bldP spid="889" grpId="0" animBg="1"/>
      <p:bldP spid="889" grpId="1" animBg="1"/>
      <p:bldP spid="896" grpId="0"/>
      <p:bldP spid="896" grpId="1"/>
      <p:bldP spid="898" grpId="0"/>
      <p:bldP spid="898"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P spid="36" grpId="1"/>
      <p:bldP spid="37" grpId="0"/>
      <p:bldP spid="37" grpId="1"/>
      <p:bldP spid="38" grpId="0"/>
      <p:bldP spid="38" grpId="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58"/>
        <p:cNvGrpSpPr/>
        <p:nvPr/>
      </p:nvGrpSpPr>
      <p:grpSpPr>
        <a:xfrm>
          <a:off x="0" y="0"/>
          <a:ext cx="0" cy="0"/>
          <a:chOff x="0" y="0"/>
          <a:chExt cx="0" cy="0"/>
        </a:xfrm>
      </p:grpSpPr>
      <p:sp>
        <p:nvSpPr>
          <p:cNvPr id="359" name="Google Shape;359;p60"/>
          <p:cNvSpPr/>
          <p:nvPr/>
        </p:nvSpPr>
        <p:spPr>
          <a:xfrm>
            <a:off x="5339255" y="2011792"/>
            <a:ext cx="2784807" cy="2661758"/>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7" name="Google Shape;894;p78"/>
          <p:cNvSpPr txBox="1">
            <a:spLocks/>
          </p:cNvSpPr>
          <p:nvPr/>
        </p:nvSpPr>
        <p:spPr>
          <a:xfrm>
            <a:off x="438439" y="593395"/>
            <a:ext cx="8422571"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II. 1) </a:t>
            </a:r>
            <a:r>
              <a:rPr lang="en-GB" sz="2400" dirty="0" err="1"/>
              <a:t>Các</a:t>
            </a:r>
            <a:r>
              <a:rPr lang="en-GB" sz="2400" dirty="0"/>
              <a:t> </a:t>
            </a:r>
            <a:r>
              <a:rPr lang="en-GB" sz="2400" dirty="0" err="1"/>
              <a:t>tác</a:t>
            </a:r>
            <a:r>
              <a:rPr lang="en-GB" sz="2400" dirty="0"/>
              <a:t> </a:t>
            </a:r>
            <a:r>
              <a:rPr lang="en-GB" sz="2400" dirty="0" err="1"/>
              <a:t>nhân</a:t>
            </a:r>
            <a:r>
              <a:rPr lang="en-GB" sz="2400" dirty="0"/>
              <a:t> </a:t>
            </a:r>
            <a:r>
              <a:rPr lang="en-GB" sz="2400" dirty="0" err="1"/>
              <a:t>và</a:t>
            </a:r>
            <a:r>
              <a:rPr lang="en-GB" sz="2400" dirty="0"/>
              <a:t> </a:t>
            </a:r>
            <a:r>
              <a:rPr lang="en-GB" sz="2400" dirty="0" err="1"/>
              <a:t>các</a:t>
            </a:r>
            <a:r>
              <a:rPr lang="en-GB" sz="2400" dirty="0"/>
              <a:t> use case </a:t>
            </a:r>
            <a:r>
              <a:rPr lang="en-GB" sz="2400" dirty="0" err="1">
                <a:solidFill>
                  <a:schemeClr val="bg1"/>
                </a:solidFill>
              </a:rPr>
              <a:t>cần</a:t>
            </a:r>
            <a:r>
              <a:rPr lang="en-GB" sz="2400" dirty="0">
                <a:solidFill>
                  <a:schemeClr val="bg1"/>
                </a:solidFill>
              </a:rPr>
              <a:t> </a:t>
            </a:r>
            <a:r>
              <a:rPr lang="en-GB" sz="2400" dirty="0" err="1">
                <a:solidFill>
                  <a:schemeClr val="bg1"/>
                </a:solidFill>
              </a:rPr>
              <a:t>thiết</a:t>
            </a:r>
            <a:r>
              <a:rPr lang="en-GB" sz="2400" dirty="0">
                <a:solidFill>
                  <a:schemeClr val="bg1"/>
                </a:solidFill>
              </a:rPr>
              <a:t> </a:t>
            </a:r>
            <a:r>
              <a:rPr lang="en-GB" sz="2400" dirty="0" err="1">
                <a:solidFill>
                  <a:schemeClr val="bg1"/>
                </a:solidFill>
              </a:rPr>
              <a:t>cho</a:t>
            </a:r>
            <a:r>
              <a:rPr lang="en-GB" sz="2400" dirty="0">
                <a:solidFill>
                  <a:schemeClr val="bg1"/>
                </a:solidFill>
              </a:rPr>
              <a:t> </a:t>
            </a:r>
            <a:r>
              <a:rPr lang="en-GB" sz="2400" dirty="0" err="1">
                <a:solidFill>
                  <a:schemeClr val="bg1"/>
                </a:solidFill>
              </a:rPr>
              <a:t>hệ</a:t>
            </a:r>
            <a:r>
              <a:rPr lang="en-GB" sz="2400" dirty="0">
                <a:solidFill>
                  <a:schemeClr val="bg1"/>
                </a:solidFill>
              </a:rPr>
              <a:t> </a:t>
            </a:r>
            <a:r>
              <a:rPr lang="en-GB" sz="2400" dirty="0" err="1">
                <a:solidFill>
                  <a:schemeClr val="bg1"/>
                </a:solidFill>
              </a:rPr>
              <a:t>thống</a:t>
            </a:r>
            <a:endParaRPr lang="en-GB" sz="2400" dirty="0">
              <a:solidFill>
                <a:schemeClr val="bg1"/>
              </a:solidFill>
            </a:endParaRPr>
          </a:p>
        </p:txBody>
      </p:sp>
      <p:sp>
        <p:nvSpPr>
          <p:cNvPr id="9" name="Google Shape;894;p78"/>
          <p:cNvSpPr txBox="1">
            <a:spLocks/>
          </p:cNvSpPr>
          <p:nvPr/>
        </p:nvSpPr>
        <p:spPr>
          <a:xfrm>
            <a:off x="941858" y="1044422"/>
            <a:ext cx="4124100"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1.b) </a:t>
            </a:r>
            <a:r>
              <a:rPr lang="en-GB" sz="2400" dirty="0" err="1"/>
              <a:t>Yêu</a:t>
            </a:r>
            <a:r>
              <a:rPr lang="en-GB" sz="2400" dirty="0"/>
              <a:t> </a:t>
            </a:r>
            <a:r>
              <a:rPr lang="en-GB" sz="2400" dirty="0" err="1"/>
              <a:t>cầu</a:t>
            </a:r>
            <a:r>
              <a:rPr lang="en-GB" sz="2400" dirty="0"/>
              <a:t> </a:t>
            </a:r>
            <a:r>
              <a:rPr lang="en-GB" sz="2400" dirty="0" err="1">
                <a:solidFill>
                  <a:schemeClr val="bg1"/>
                </a:solidFill>
              </a:rPr>
              <a:t>chức</a:t>
            </a:r>
            <a:r>
              <a:rPr lang="en-GB" sz="2400" dirty="0">
                <a:solidFill>
                  <a:schemeClr val="bg1"/>
                </a:solidFill>
              </a:rPr>
              <a:t> </a:t>
            </a:r>
          </a:p>
          <a:p>
            <a:pPr>
              <a:buClr>
                <a:schemeClr val="dk1"/>
              </a:buClr>
              <a:buSzPts val="1100"/>
              <a:buFont typeface="Arial"/>
              <a:buNone/>
            </a:pPr>
            <a:r>
              <a:rPr lang="en-GB" sz="2400" dirty="0" err="1">
                <a:solidFill>
                  <a:schemeClr val="bg1"/>
                </a:solidFill>
              </a:rPr>
              <a:t>năng</a:t>
            </a:r>
            <a:endParaRPr lang="en-GB" sz="2400" dirty="0">
              <a:solidFill>
                <a:schemeClr val="bg1"/>
              </a:solidFill>
            </a:endParaRPr>
          </a:p>
        </p:txBody>
      </p:sp>
      <p:sp>
        <p:nvSpPr>
          <p:cNvPr id="10" name="Google Shape;894;p78"/>
          <p:cNvSpPr txBox="1">
            <a:spLocks/>
          </p:cNvSpPr>
          <p:nvPr/>
        </p:nvSpPr>
        <p:spPr>
          <a:xfrm>
            <a:off x="5019900" y="1050171"/>
            <a:ext cx="4124100"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1.b) </a:t>
            </a:r>
            <a:r>
              <a:rPr lang="en-GB" sz="2400" dirty="0" err="1"/>
              <a:t>Yêu</a:t>
            </a:r>
            <a:r>
              <a:rPr lang="en-GB" sz="2400" dirty="0"/>
              <a:t> </a:t>
            </a:r>
            <a:r>
              <a:rPr lang="en-GB" sz="2400" dirty="0" err="1"/>
              <a:t>cầu</a:t>
            </a:r>
            <a:r>
              <a:rPr lang="en-GB" sz="2400" dirty="0"/>
              <a:t> </a:t>
            </a:r>
            <a:r>
              <a:rPr lang="en-GB" sz="2400" dirty="0" err="1"/>
              <a:t>không</a:t>
            </a:r>
            <a:r>
              <a:rPr lang="en-GB" sz="2400" dirty="0"/>
              <a:t> </a:t>
            </a:r>
            <a:r>
              <a:rPr lang="en-GB" sz="2400" dirty="0" err="1"/>
              <a:t>chức</a:t>
            </a:r>
            <a:r>
              <a:rPr lang="en-GB" sz="2400" dirty="0"/>
              <a:t> </a:t>
            </a:r>
            <a:r>
              <a:rPr lang="en-GB" sz="2400" dirty="0" err="1"/>
              <a:t>năng</a:t>
            </a:r>
            <a:endParaRPr lang="en-GB" sz="2400" dirty="0">
              <a:solidFill>
                <a:schemeClr val="bg1"/>
              </a:solidFill>
            </a:endParaRPr>
          </a:p>
        </p:txBody>
      </p:sp>
      <p:sp>
        <p:nvSpPr>
          <p:cNvPr id="12" name="Google Shape;387;p63"/>
          <p:cNvSpPr/>
          <p:nvPr/>
        </p:nvSpPr>
        <p:spPr>
          <a:xfrm>
            <a:off x="1116365" y="2022126"/>
            <a:ext cx="2593500" cy="264109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9;p63"/>
          <p:cNvSpPr/>
          <p:nvPr/>
        </p:nvSpPr>
        <p:spPr>
          <a:xfrm>
            <a:off x="1116365" y="2022126"/>
            <a:ext cx="2593500" cy="2659305"/>
          </a:xfrm>
          <a:prstGeom prst="rect">
            <a:avLst/>
          </a:prstGeom>
          <a:solidFill>
            <a:srgbClr val="000000">
              <a:alpha val="4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a:spLocks noGrp="1"/>
          </p:cNvSpPr>
          <p:nvPr>
            <p:ph type="subTitle" idx="1"/>
          </p:nvPr>
        </p:nvSpPr>
        <p:spPr>
          <a:xfrm>
            <a:off x="1116365" y="2129681"/>
            <a:ext cx="2516811" cy="1937822"/>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400" dirty="0" err="1">
                <a:solidFill>
                  <a:schemeClr val="bg1"/>
                </a:solidFill>
              </a:rPr>
              <a:t>Chức</a:t>
            </a:r>
            <a:r>
              <a:rPr lang="en-US" sz="1400" dirty="0">
                <a:solidFill>
                  <a:schemeClr val="bg1"/>
                </a:solidFill>
              </a:rPr>
              <a:t> </a:t>
            </a:r>
            <a:r>
              <a:rPr lang="en-US" sz="1400" dirty="0" err="1">
                <a:solidFill>
                  <a:schemeClr val="bg1"/>
                </a:solidFill>
              </a:rPr>
              <a:t>năng</a:t>
            </a:r>
            <a:r>
              <a:rPr lang="en-US" sz="1400" dirty="0">
                <a:solidFill>
                  <a:schemeClr val="bg1"/>
                </a:solidFill>
              </a:rPr>
              <a:t> </a:t>
            </a:r>
            <a:r>
              <a:rPr lang="en-US" sz="1400" dirty="0" err="1">
                <a:solidFill>
                  <a:schemeClr val="bg1"/>
                </a:solidFill>
              </a:rPr>
              <a:t>Quản</a:t>
            </a:r>
            <a:r>
              <a:rPr lang="en-US" sz="1400" dirty="0">
                <a:solidFill>
                  <a:schemeClr val="bg1"/>
                </a:solidFill>
              </a:rPr>
              <a:t> </a:t>
            </a:r>
            <a:r>
              <a:rPr lang="en-US" sz="1400" dirty="0" err="1">
                <a:solidFill>
                  <a:schemeClr val="bg1"/>
                </a:solidFill>
              </a:rPr>
              <a:t>lý</a:t>
            </a:r>
            <a:r>
              <a:rPr lang="en-US" sz="1400" dirty="0">
                <a:solidFill>
                  <a:schemeClr val="bg1"/>
                </a:solidFill>
              </a:rPr>
              <a:t> </a:t>
            </a:r>
            <a:r>
              <a:rPr lang="en-US" sz="1400" dirty="0" err="1">
                <a:solidFill>
                  <a:schemeClr val="bg1"/>
                </a:solidFill>
              </a:rPr>
              <a:t>hệ</a:t>
            </a:r>
            <a:r>
              <a:rPr lang="en-US" sz="1400" dirty="0">
                <a:solidFill>
                  <a:schemeClr val="bg1"/>
                </a:solidFill>
              </a:rPr>
              <a:t> </a:t>
            </a:r>
            <a:r>
              <a:rPr lang="en-US" sz="1400" dirty="0" err="1">
                <a:solidFill>
                  <a:schemeClr val="bg1"/>
                </a:solidFill>
              </a:rPr>
              <a:t>thống</a:t>
            </a:r>
            <a:endParaRPr lang="en-US" sz="1400" dirty="0">
              <a:solidFill>
                <a:schemeClr val="bg1"/>
              </a:solidFill>
            </a:endParaRPr>
          </a:p>
          <a:p>
            <a:pPr marL="285750" lvl="0" indent="-285750">
              <a:buFont typeface="Arial" panose="020B0604020202020204" pitchFamily="34" charset="0"/>
              <a:buChar char="•"/>
            </a:pPr>
            <a:r>
              <a:rPr lang="en-US" sz="1400" dirty="0" err="1">
                <a:solidFill>
                  <a:schemeClr val="bg1"/>
                </a:solidFill>
              </a:rPr>
              <a:t>Chức</a:t>
            </a:r>
            <a:r>
              <a:rPr lang="en-US" sz="1400" dirty="0">
                <a:solidFill>
                  <a:schemeClr val="bg1"/>
                </a:solidFill>
              </a:rPr>
              <a:t> </a:t>
            </a:r>
            <a:r>
              <a:rPr lang="en-US" sz="1400" dirty="0" err="1">
                <a:solidFill>
                  <a:schemeClr val="bg1"/>
                </a:solidFill>
              </a:rPr>
              <a:t>năng</a:t>
            </a:r>
            <a:r>
              <a:rPr lang="en-US" sz="1400" dirty="0">
                <a:solidFill>
                  <a:schemeClr val="bg1"/>
                </a:solidFill>
              </a:rPr>
              <a:t> </a:t>
            </a:r>
            <a:r>
              <a:rPr lang="en-US" sz="1400" dirty="0" err="1">
                <a:solidFill>
                  <a:schemeClr val="bg1"/>
                </a:solidFill>
              </a:rPr>
              <a:t>Quản</a:t>
            </a:r>
            <a:r>
              <a:rPr lang="en-US" sz="1400" dirty="0">
                <a:solidFill>
                  <a:schemeClr val="bg1"/>
                </a:solidFill>
              </a:rPr>
              <a:t> </a:t>
            </a:r>
            <a:r>
              <a:rPr lang="en-US" sz="1400" dirty="0" err="1">
                <a:solidFill>
                  <a:schemeClr val="bg1"/>
                </a:solidFill>
              </a:rPr>
              <a:t>lý</a:t>
            </a:r>
            <a:r>
              <a:rPr lang="en-US" sz="1400" dirty="0">
                <a:solidFill>
                  <a:schemeClr val="bg1"/>
                </a:solidFill>
              </a:rPr>
              <a:t> </a:t>
            </a:r>
            <a:r>
              <a:rPr lang="en-US" sz="1400" dirty="0" err="1">
                <a:solidFill>
                  <a:schemeClr val="bg1"/>
                </a:solidFill>
              </a:rPr>
              <a:t>Khách</a:t>
            </a:r>
            <a:r>
              <a:rPr lang="en-US" sz="1400" dirty="0">
                <a:solidFill>
                  <a:schemeClr val="bg1"/>
                </a:solidFill>
              </a:rPr>
              <a:t> </a:t>
            </a:r>
            <a:r>
              <a:rPr lang="en-US" sz="1400" dirty="0" err="1">
                <a:solidFill>
                  <a:schemeClr val="bg1"/>
                </a:solidFill>
              </a:rPr>
              <a:t>hàng</a:t>
            </a:r>
            <a:endParaRPr lang="en-US" sz="1400" dirty="0">
              <a:solidFill>
                <a:schemeClr val="bg1"/>
              </a:solidFill>
            </a:endParaRPr>
          </a:p>
          <a:p>
            <a:pPr marL="285750" lvl="0" indent="-285750">
              <a:buFont typeface="Arial" panose="020B0604020202020204" pitchFamily="34" charset="0"/>
              <a:buChar char="•"/>
            </a:pPr>
            <a:r>
              <a:rPr lang="en-US" sz="1400" dirty="0" err="1">
                <a:solidFill>
                  <a:schemeClr val="bg1"/>
                </a:solidFill>
              </a:rPr>
              <a:t>Quản</a:t>
            </a:r>
            <a:r>
              <a:rPr lang="en-US" sz="1400" dirty="0">
                <a:solidFill>
                  <a:schemeClr val="bg1"/>
                </a:solidFill>
              </a:rPr>
              <a:t> </a:t>
            </a:r>
            <a:r>
              <a:rPr lang="en-US" sz="1400" dirty="0" err="1">
                <a:solidFill>
                  <a:schemeClr val="bg1"/>
                </a:solidFill>
              </a:rPr>
              <a:t>lý</a:t>
            </a:r>
            <a:r>
              <a:rPr lang="en-US" sz="1400" dirty="0">
                <a:solidFill>
                  <a:schemeClr val="bg1"/>
                </a:solidFill>
              </a:rPr>
              <a:t> </a:t>
            </a:r>
            <a:r>
              <a:rPr lang="en-US" sz="1400" dirty="0" err="1">
                <a:solidFill>
                  <a:schemeClr val="bg1"/>
                </a:solidFill>
              </a:rPr>
              <a:t>Phòng</a:t>
            </a:r>
            <a:endParaRPr lang="en-US" sz="1400" dirty="0">
              <a:solidFill>
                <a:schemeClr val="bg1"/>
              </a:solidFill>
            </a:endParaRPr>
          </a:p>
          <a:p>
            <a:pPr marL="285750" lvl="0" indent="-285750">
              <a:buFont typeface="Arial" panose="020B0604020202020204" pitchFamily="34" charset="0"/>
              <a:buChar char="•"/>
            </a:pPr>
            <a:r>
              <a:rPr lang="en-US" sz="1400" dirty="0" err="1">
                <a:solidFill>
                  <a:schemeClr val="bg1"/>
                </a:solidFill>
              </a:rPr>
              <a:t>Chức</a:t>
            </a:r>
            <a:r>
              <a:rPr lang="en-US" sz="1400" dirty="0">
                <a:solidFill>
                  <a:schemeClr val="bg1"/>
                </a:solidFill>
              </a:rPr>
              <a:t> </a:t>
            </a:r>
            <a:r>
              <a:rPr lang="en-US" sz="1400" dirty="0" err="1">
                <a:solidFill>
                  <a:schemeClr val="bg1"/>
                </a:solidFill>
              </a:rPr>
              <a:t>năng</a:t>
            </a:r>
            <a:r>
              <a:rPr lang="en-US" sz="1400" dirty="0">
                <a:solidFill>
                  <a:schemeClr val="bg1"/>
                </a:solidFill>
              </a:rPr>
              <a:t> </a:t>
            </a:r>
            <a:r>
              <a:rPr lang="en-US" sz="1400" dirty="0" err="1">
                <a:solidFill>
                  <a:schemeClr val="bg1"/>
                </a:solidFill>
              </a:rPr>
              <a:t>hiển</a:t>
            </a:r>
            <a:r>
              <a:rPr lang="en-US" sz="1400" dirty="0">
                <a:solidFill>
                  <a:schemeClr val="bg1"/>
                </a:solidFill>
              </a:rPr>
              <a:t> </a:t>
            </a:r>
            <a:r>
              <a:rPr lang="en-US" sz="1400" dirty="0" err="1">
                <a:solidFill>
                  <a:schemeClr val="bg1"/>
                </a:solidFill>
              </a:rPr>
              <a:t>thị</a:t>
            </a:r>
            <a:r>
              <a:rPr lang="en-US" sz="1400" dirty="0">
                <a:solidFill>
                  <a:schemeClr val="bg1"/>
                </a:solidFill>
              </a:rPr>
              <a:t> </a:t>
            </a:r>
            <a:r>
              <a:rPr lang="en-US" sz="1400" dirty="0" err="1">
                <a:solidFill>
                  <a:schemeClr val="bg1"/>
                </a:solidFill>
              </a:rPr>
              <a:t>danh</a:t>
            </a:r>
            <a:r>
              <a:rPr lang="en-US" sz="1400" dirty="0">
                <a:solidFill>
                  <a:schemeClr val="bg1"/>
                </a:solidFill>
              </a:rPr>
              <a:t> </a:t>
            </a:r>
            <a:r>
              <a:rPr lang="en-US" sz="1400" dirty="0" err="1">
                <a:solidFill>
                  <a:schemeClr val="bg1"/>
                </a:solidFill>
              </a:rPr>
              <a:t>mục</a:t>
            </a:r>
            <a:endParaRPr lang="en-US" sz="1400" dirty="0">
              <a:solidFill>
                <a:schemeClr val="bg1"/>
              </a:solidFill>
            </a:endParaRPr>
          </a:p>
          <a:p>
            <a:pPr marL="285750" lvl="0" indent="-285750">
              <a:buFont typeface="Arial" panose="020B0604020202020204" pitchFamily="34" charset="0"/>
              <a:buChar char="•"/>
            </a:pPr>
            <a:r>
              <a:rPr lang="en-US" sz="1400" dirty="0" err="1">
                <a:solidFill>
                  <a:schemeClr val="bg1"/>
                </a:solidFill>
              </a:rPr>
              <a:t>Chức</a:t>
            </a:r>
            <a:r>
              <a:rPr lang="en-US" sz="1400" dirty="0">
                <a:solidFill>
                  <a:schemeClr val="bg1"/>
                </a:solidFill>
              </a:rPr>
              <a:t> </a:t>
            </a:r>
            <a:r>
              <a:rPr lang="en-US" sz="1400" dirty="0" err="1">
                <a:solidFill>
                  <a:schemeClr val="bg1"/>
                </a:solidFill>
              </a:rPr>
              <a:t>năng</a:t>
            </a:r>
            <a:r>
              <a:rPr lang="en-US" sz="1400" dirty="0">
                <a:solidFill>
                  <a:schemeClr val="bg1"/>
                </a:solidFill>
              </a:rPr>
              <a:t> </a:t>
            </a:r>
            <a:r>
              <a:rPr lang="en-US" sz="1400" dirty="0" err="1">
                <a:solidFill>
                  <a:schemeClr val="bg1"/>
                </a:solidFill>
              </a:rPr>
              <a:t>xử</a:t>
            </a:r>
            <a:r>
              <a:rPr lang="en-US" sz="1400" dirty="0">
                <a:solidFill>
                  <a:schemeClr val="bg1"/>
                </a:solidFill>
              </a:rPr>
              <a:t> </a:t>
            </a:r>
            <a:r>
              <a:rPr lang="en-US" sz="1400" dirty="0" err="1">
                <a:solidFill>
                  <a:schemeClr val="bg1"/>
                </a:solidFill>
              </a:rPr>
              <a:t>lí</a:t>
            </a:r>
            <a:endParaRPr lang="en-US" sz="1400"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4" name="Google Shape;363;p60"/>
          <p:cNvSpPr txBox="1">
            <a:spLocks/>
          </p:cNvSpPr>
          <p:nvPr/>
        </p:nvSpPr>
        <p:spPr>
          <a:xfrm>
            <a:off x="5436942" y="2011791"/>
            <a:ext cx="2516811" cy="2669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171450" indent="-171450">
              <a:buFont typeface="Arial" panose="020B0604020202020204" pitchFamily="34" charset="0"/>
              <a:buChar char="•"/>
            </a:pPr>
            <a:r>
              <a:rPr lang="vi-VN" sz="1400" dirty="0">
                <a:solidFill>
                  <a:schemeClr val="tx1"/>
                </a:solidFill>
              </a:rPr>
              <a:t>Hạn chế thấp nhất sai sót có thể xảy ra trong quá trình sử dụng chương trình.</a:t>
            </a:r>
          </a:p>
          <a:p>
            <a:pPr marL="171450" indent="-171450">
              <a:buFont typeface="Arial" panose="020B0604020202020204" pitchFamily="34" charset="0"/>
              <a:buChar char="•"/>
            </a:pPr>
            <a:r>
              <a:rPr lang="vi-VN" sz="1400" dirty="0">
                <a:solidFill>
                  <a:schemeClr val="tx1"/>
                </a:solidFill>
              </a:rPr>
              <a:t>Hỗ trợ cảm ứng.</a:t>
            </a:r>
          </a:p>
          <a:p>
            <a:pPr marL="171450" indent="-171450">
              <a:buFont typeface="Arial" panose="020B0604020202020204" pitchFamily="34" charset="0"/>
              <a:buChar char="•"/>
            </a:pPr>
            <a:r>
              <a:rPr lang="vi-VN" sz="1400" dirty="0">
                <a:solidFill>
                  <a:schemeClr val="tx1"/>
                </a:solidFill>
              </a:rPr>
              <a:t>Hệ thống chạy nhanh, ổn định, chính xác, an toàn.</a:t>
            </a:r>
          </a:p>
          <a:p>
            <a:pPr marL="171450" indent="-171450">
              <a:buFont typeface="Arial" panose="020B0604020202020204" pitchFamily="34" charset="0"/>
              <a:buChar char="•"/>
            </a:pPr>
            <a:r>
              <a:rPr lang="vi-VN" sz="1400" dirty="0">
                <a:solidFill>
                  <a:schemeClr val="tx1"/>
                </a:solidFill>
              </a:rPr>
              <a:t>Giao diện thân thiện, dễ sử</a:t>
            </a:r>
            <a:r>
              <a:rPr lang="en-US" sz="1400" dirty="0">
                <a:solidFill>
                  <a:schemeClr val="tx1"/>
                </a:solidFill>
              </a:rPr>
              <a:t> </a:t>
            </a:r>
            <a:r>
              <a:rPr lang="en-US" sz="1400" dirty="0" err="1">
                <a:solidFill>
                  <a:schemeClr val="tx1"/>
                </a:solidFill>
              </a:rPr>
              <a:t>dụng</a:t>
            </a:r>
            <a:r>
              <a:rPr lang="vi-VN" sz="1400" dirty="0">
                <a:solidFill>
                  <a:schemeClr val="tx1"/>
                </a:solidFill>
              </a:rPr>
              <a:t>.</a:t>
            </a:r>
          </a:p>
          <a:p>
            <a:pPr marL="171450" indent="-171450">
              <a:buFont typeface="Arial" panose="020B0604020202020204" pitchFamily="34" charset="0"/>
              <a:buChar char="•"/>
            </a:pPr>
            <a:r>
              <a:rPr lang="vi-VN" sz="1400" dirty="0">
                <a:solidFill>
                  <a:schemeClr val="tx1"/>
                </a:solidFill>
              </a:rPr>
              <a:t>Bảo mật thông tin cao.</a:t>
            </a:r>
          </a:p>
          <a:p>
            <a:pPr marL="171450" indent="-171450">
              <a:buFont typeface="Arial" panose="020B0604020202020204" pitchFamily="34" charset="0"/>
              <a:buChar char="•"/>
            </a:pPr>
            <a:r>
              <a:rPr lang="vi-VN" sz="1400" dirty="0">
                <a:solidFill>
                  <a:schemeClr val="tx1"/>
                </a:solidFill>
              </a:rPr>
              <a:t>Hệ thống chiếm ít tài nguyên của máy tình.</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Vertical)">
                                      <p:cBhvr>
                                        <p:cTn id="13" dur="500"/>
                                        <p:tgtEl>
                                          <p:spTgt spid="12"/>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63">
                                            <p:txEl>
                                              <p:pRg st="0" end="0"/>
                                            </p:txEl>
                                          </p:spTgt>
                                        </p:tgtEl>
                                        <p:attrNameLst>
                                          <p:attrName>style.visibility</p:attrName>
                                        </p:attrNameLst>
                                      </p:cBhvr>
                                      <p:to>
                                        <p:strVal val="visible"/>
                                      </p:to>
                                    </p:set>
                                    <p:animEffect transition="in" filter="barn(outVertical)">
                                      <p:cBhvr>
                                        <p:cTn id="16" dur="500"/>
                                        <p:tgtEl>
                                          <p:spTgt spid="363">
                                            <p:txEl>
                                              <p:pRg st="0" end="0"/>
                                            </p:txEl>
                                          </p:spTgt>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363">
                                            <p:txEl>
                                              <p:pRg st="1" end="1"/>
                                            </p:txEl>
                                          </p:spTgt>
                                        </p:tgtEl>
                                        <p:attrNameLst>
                                          <p:attrName>style.visibility</p:attrName>
                                        </p:attrNameLst>
                                      </p:cBhvr>
                                      <p:to>
                                        <p:strVal val="visible"/>
                                      </p:to>
                                    </p:set>
                                    <p:animEffect transition="in" filter="barn(outVertical)">
                                      <p:cBhvr>
                                        <p:cTn id="19" dur="500"/>
                                        <p:tgtEl>
                                          <p:spTgt spid="363">
                                            <p:txEl>
                                              <p:pRg st="1" end="1"/>
                                            </p:txEl>
                                          </p:spTgt>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63">
                                            <p:txEl>
                                              <p:pRg st="2" end="2"/>
                                            </p:txEl>
                                          </p:spTgt>
                                        </p:tgtEl>
                                        <p:attrNameLst>
                                          <p:attrName>style.visibility</p:attrName>
                                        </p:attrNameLst>
                                      </p:cBhvr>
                                      <p:to>
                                        <p:strVal val="visible"/>
                                      </p:to>
                                    </p:set>
                                    <p:animEffect transition="in" filter="barn(outVertical)">
                                      <p:cBhvr>
                                        <p:cTn id="22" dur="500"/>
                                        <p:tgtEl>
                                          <p:spTgt spid="363">
                                            <p:txEl>
                                              <p:pRg st="2" end="2"/>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63">
                                            <p:txEl>
                                              <p:pRg st="3" end="3"/>
                                            </p:txEl>
                                          </p:spTgt>
                                        </p:tgtEl>
                                        <p:attrNameLst>
                                          <p:attrName>style.visibility</p:attrName>
                                        </p:attrNameLst>
                                      </p:cBhvr>
                                      <p:to>
                                        <p:strVal val="visible"/>
                                      </p:to>
                                    </p:set>
                                    <p:animEffect transition="in" filter="barn(outVertical)">
                                      <p:cBhvr>
                                        <p:cTn id="25" dur="500"/>
                                        <p:tgtEl>
                                          <p:spTgt spid="363">
                                            <p:txEl>
                                              <p:pRg st="3" end="3"/>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363">
                                            <p:txEl>
                                              <p:pRg st="4" end="4"/>
                                            </p:txEl>
                                          </p:spTgt>
                                        </p:tgtEl>
                                        <p:attrNameLst>
                                          <p:attrName>style.visibility</p:attrName>
                                        </p:attrNameLst>
                                      </p:cBhvr>
                                      <p:to>
                                        <p:strVal val="visible"/>
                                      </p:to>
                                    </p:set>
                                    <p:animEffect transition="in" filter="barn(outVertical)">
                                      <p:cBhvr>
                                        <p:cTn id="28" dur="500"/>
                                        <p:tgtEl>
                                          <p:spTgt spid="36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outVertical)">
                                      <p:cBhvr>
                                        <p:cTn id="33" dur="500"/>
                                        <p:tgtEl>
                                          <p:spTgt spid="10"/>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359"/>
                                        </p:tgtEl>
                                        <p:attrNameLst>
                                          <p:attrName>style.visibility</p:attrName>
                                        </p:attrNameLst>
                                      </p:cBhvr>
                                      <p:to>
                                        <p:strVal val="visible"/>
                                      </p:to>
                                    </p:set>
                                    <p:animEffect transition="in" filter="barn(outVertical)">
                                      <p:cBhvr>
                                        <p:cTn id="36" dur="500"/>
                                        <p:tgtEl>
                                          <p:spTgt spid="359"/>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outVertic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animBg="1"/>
      <p:bldP spid="9" grpId="0"/>
      <p:bldP spid="10" grpId="0"/>
      <p:bldP spid="12" grpId="0" animBg="1"/>
      <p:bldP spid="13" grpId="0" animBg="1"/>
      <p:bldP spid="363" grpId="0" build="p"/>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86"/>
        <p:cNvGrpSpPr/>
        <p:nvPr/>
      </p:nvGrpSpPr>
      <p:grpSpPr>
        <a:xfrm>
          <a:off x="0" y="0"/>
          <a:ext cx="0" cy="0"/>
          <a:chOff x="0" y="0"/>
          <a:chExt cx="0" cy="0"/>
        </a:xfrm>
      </p:grpSpPr>
      <p:sp>
        <p:nvSpPr>
          <p:cNvPr id="405" name="Google Shape;40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3" name="Google Shape;894;p78"/>
          <p:cNvSpPr txBox="1">
            <a:spLocks/>
          </p:cNvSpPr>
          <p:nvPr/>
        </p:nvSpPr>
        <p:spPr>
          <a:xfrm>
            <a:off x="438439" y="593395"/>
            <a:ext cx="8422571"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II. 1) </a:t>
            </a:r>
            <a:r>
              <a:rPr lang="en-GB" sz="2400" dirty="0" err="1"/>
              <a:t>Các</a:t>
            </a:r>
            <a:r>
              <a:rPr lang="en-GB" sz="2400" dirty="0"/>
              <a:t> </a:t>
            </a:r>
            <a:r>
              <a:rPr lang="en-GB" sz="2400" dirty="0" err="1"/>
              <a:t>tác</a:t>
            </a:r>
            <a:r>
              <a:rPr lang="en-GB" sz="2400" dirty="0"/>
              <a:t> </a:t>
            </a:r>
            <a:r>
              <a:rPr lang="en-GB" sz="2400" dirty="0" err="1"/>
              <a:t>nhân</a:t>
            </a:r>
            <a:r>
              <a:rPr lang="en-GB" sz="2400" dirty="0"/>
              <a:t> </a:t>
            </a:r>
            <a:r>
              <a:rPr lang="en-GB" sz="2400" dirty="0" err="1"/>
              <a:t>và</a:t>
            </a:r>
            <a:r>
              <a:rPr lang="en-GB" sz="2400" dirty="0"/>
              <a:t> </a:t>
            </a:r>
            <a:r>
              <a:rPr lang="en-GB" sz="2400" dirty="0" err="1"/>
              <a:t>các</a:t>
            </a:r>
            <a:r>
              <a:rPr lang="en-GB" sz="2400" dirty="0"/>
              <a:t> use case </a:t>
            </a:r>
            <a:r>
              <a:rPr lang="en-GB" sz="2400" dirty="0" err="1">
                <a:solidFill>
                  <a:schemeClr val="bg1"/>
                </a:solidFill>
              </a:rPr>
              <a:t>cần</a:t>
            </a:r>
            <a:r>
              <a:rPr lang="en-GB" sz="2400" dirty="0">
                <a:solidFill>
                  <a:schemeClr val="bg1"/>
                </a:solidFill>
              </a:rPr>
              <a:t> </a:t>
            </a:r>
            <a:r>
              <a:rPr lang="en-GB" sz="2400" dirty="0" err="1">
                <a:solidFill>
                  <a:schemeClr val="bg1"/>
                </a:solidFill>
              </a:rPr>
              <a:t>thiết</a:t>
            </a:r>
            <a:r>
              <a:rPr lang="en-GB" sz="2400" dirty="0">
                <a:solidFill>
                  <a:schemeClr val="bg1"/>
                </a:solidFill>
              </a:rPr>
              <a:t> </a:t>
            </a:r>
            <a:r>
              <a:rPr lang="en-GB" sz="2400" dirty="0" err="1">
                <a:solidFill>
                  <a:schemeClr val="bg1"/>
                </a:solidFill>
              </a:rPr>
              <a:t>cho</a:t>
            </a:r>
            <a:r>
              <a:rPr lang="en-GB" sz="2400" dirty="0">
                <a:solidFill>
                  <a:schemeClr val="bg1"/>
                </a:solidFill>
              </a:rPr>
              <a:t> </a:t>
            </a:r>
            <a:r>
              <a:rPr lang="en-GB" sz="2400" dirty="0" err="1">
                <a:solidFill>
                  <a:schemeClr val="bg1"/>
                </a:solidFill>
              </a:rPr>
              <a:t>hệ</a:t>
            </a:r>
            <a:r>
              <a:rPr lang="en-GB" sz="2400" dirty="0">
                <a:solidFill>
                  <a:schemeClr val="bg1"/>
                </a:solidFill>
              </a:rPr>
              <a:t> </a:t>
            </a:r>
            <a:r>
              <a:rPr lang="en-GB" sz="2400" dirty="0" err="1">
                <a:solidFill>
                  <a:schemeClr val="bg1"/>
                </a:solidFill>
              </a:rPr>
              <a:t>thống</a:t>
            </a:r>
            <a:endParaRPr lang="en-GB" sz="2400" dirty="0">
              <a:solidFill>
                <a:schemeClr val="bg1"/>
              </a:solidFill>
            </a:endParaRPr>
          </a:p>
        </p:txBody>
      </p:sp>
      <p:sp>
        <p:nvSpPr>
          <p:cNvPr id="24" name="Google Shape;894;p78"/>
          <p:cNvSpPr txBox="1">
            <a:spLocks/>
          </p:cNvSpPr>
          <p:nvPr/>
        </p:nvSpPr>
        <p:spPr>
          <a:xfrm>
            <a:off x="573997" y="1086279"/>
            <a:ext cx="7814048"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1.c) </a:t>
            </a:r>
            <a:r>
              <a:rPr lang="en-GB" sz="2400" dirty="0" err="1"/>
              <a:t>Bảng</a:t>
            </a:r>
            <a:r>
              <a:rPr lang="en-GB" sz="2400" dirty="0"/>
              <a:t> </a:t>
            </a:r>
            <a:r>
              <a:rPr lang="en-GB" sz="2400" dirty="0" err="1"/>
              <a:t>liệt</a:t>
            </a:r>
            <a:r>
              <a:rPr lang="en-GB" sz="2400" dirty="0"/>
              <a:t> </a:t>
            </a:r>
            <a:r>
              <a:rPr lang="en-GB" sz="2400" dirty="0" err="1"/>
              <a:t>kê</a:t>
            </a:r>
            <a:r>
              <a:rPr lang="en-GB" sz="2400" dirty="0"/>
              <a:t> </a:t>
            </a:r>
            <a:r>
              <a:rPr lang="en-GB" sz="2400" dirty="0" err="1"/>
              <a:t>các</a:t>
            </a:r>
            <a:r>
              <a:rPr lang="en-GB" sz="2400" dirty="0"/>
              <a:t> </a:t>
            </a:r>
            <a:r>
              <a:rPr lang="en-GB" sz="2400" dirty="0" err="1"/>
              <a:t>tác</a:t>
            </a:r>
            <a:r>
              <a:rPr lang="en-GB" sz="2400" dirty="0"/>
              <a:t> </a:t>
            </a:r>
            <a:r>
              <a:rPr lang="en-GB" sz="2400" dirty="0" err="1">
                <a:solidFill>
                  <a:schemeClr val="bg1"/>
                </a:solidFill>
              </a:rPr>
              <a:t>nhân</a:t>
            </a:r>
            <a:r>
              <a:rPr lang="en-GB" sz="2400" dirty="0">
                <a:solidFill>
                  <a:schemeClr val="bg1"/>
                </a:solidFill>
              </a:rPr>
              <a:t> </a:t>
            </a:r>
            <a:r>
              <a:rPr lang="en-GB" sz="2400" dirty="0" err="1">
                <a:solidFill>
                  <a:schemeClr val="bg1"/>
                </a:solidFill>
              </a:rPr>
              <a:t>và</a:t>
            </a:r>
            <a:r>
              <a:rPr lang="en-GB" sz="2400" dirty="0">
                <a:solidFill>
                  <a:schemeClr val="bg1"/>
                </a:solidFill>
              </a:rPr>
              <a:t> </a:t>
            </a:r>
            <a:r>
              <a:rPr lang="en-GB" sz="2400" dirty="0" err="1">
                <a:solidFill>
                  <a:schemeClr val="bg1"/>
                </a:solidFill>
              </a:rPr>
              <a:t>mô</a:t>
            </a:r>
            <a:r>
              <a:rPr lang="en-GB" sz="2400" dirty="0">
                <a:solidFill>
                  <a:schemeClr val="bg1"/>
                </a:solidFill>
              </a:rPr>
              <a:t> </a:t>
            </a:r>
            <a:r>
              <a:rPr lang="en-GB" sz="2400" dirty="0" err="1">
                <a:solidFill>
                  <a:schemeClr val="bg1"/>
                </a:solidFill>
              </a:rPr>
              <a:t>tả</a:t>
            </a:r>
            <a:r>
              <a:rPr lang="en-GB" sz="2400" dirty="0">
                <a:solidFill>
                  <a:schemeClr val="bg1"/>
                </a:solidFill>
              </a:rPr>
              <a:t> </a:t>
            </a:r>
            <a:r>
              <a:rPr lang="en-GB" sz="2400" dirty="0" err="1">
                <a:solidFill>
                  <a:schemeClr val="bg1"/>
                </a:solidFill>
              </a:rPr>
              <a:t>thông</a:t>
            </a:r>
            <a:r>
              <a:rPr lang="en-GB" sz="2400" dirty="0">
                <a:solidFill>
                  <a:schemeClr val="bg1"/>
                </a:solidFill>
              </a:rPr>
              <a:t> tin </a:t>
            </a:r>
            <a:r>
              <a:rPr lang="en-GB" sz="2400" dirty="0" err="1">
                <a:solidFill>
                  <a:schemeClr val="bg1"/>
                </a:solidFill>
              </a:rPr>
              <a:t>cho</a:t>
            </a:r>
            <a:r>
              <a:rPr lang="en-GB" sz="2400" dirty="0">
                <a:solidFill>
                  <a:schemeClr val="bg1"/>
                </a:solidFill>
              </a:rPr>
              <a:t> </a:t>
            </a:r>
            <a:r>
              <a:rPr lang="en-GB" sz="2400" dirty="0" err="1">
                <a:solidFill>
                  <a:schemeClr val="bg1"/>
                </a:solidFill>
              </a:rPr>
              <a:t>các</a:t>
            </a:r>
            <a:r>
              <a:rPr lang="en-GB" sz="2400" dirty="0">
                <a:solidFill>
                  <a:schemeClr val="bg1"/>
                </a:solidFill>
              </a:rPr>
              <a:t> </a:t>
            </a:r>
            <a:r>
              <a:rPr lang="en-GB" sz="2400" dirty="0" err="1">
                <a:solidFill>
                  <a:schemeClr val="bg1"/>
                </a:solidFill>
              </a:rPr>
              <a:t>tác</a:t>
            </a:r>
            <a:r>
              <a:rPr lang="en-GB" sz="2400" dirty="0">
                <a:solidFill>
                  <a:schemeClr val="bg1"/>
                </a:solidFill>
              </a:rPr>
              <a:t> </a:t>
            </a:r>
            <a:r>
              <a:rPr lang="en-GB" sz="2400" dirty="0" err="1">
                <a:solidFill>
                  <a:schemeClr val="bg1"/>
                </a:solidFill>
              </a:rPr>
              <a:t>nhân</a:t>
            </a:r>
            <a:endParaRPr lang="en-GB" sz="24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20529483"/>
              </p:ext>
            </p:extLst>
          </p:nvPr>
        </p:nvGraphicFramePr>
        <p:xfrm>
          <a:off x="1149963" y="2144658"/>
          <a:ext cx="7238082" cy="1954376"/>
        </p:xfrm>
        <a:graphic>
          <a:graphicData uri="http://schemas.openxmlformats.org/drawingml/2006/table">
            <a:tbl>
              <a:tblPr firstRow="1" firstCol="1" lastRow="1" lastCol="1" bandRow="1" bandCol="1">
                <a:tableStyleId>{D7D3B902-40D3-4738-B5E1-5BB4D8D1668E}</a:tableStyleId>
              </a:tblPr>
              <a:tblGrid>
                <a:gridCol w="549610">
                  <a:extLst>
                    <a:ext uri="{9D8B030D-6E8A-4147-A177-3AD203B41FA5}">
                      <a16:colId xmlns:a16="http://schemas.microsoft.com/office/drawing/2014/main" val="3002320030"/>
                    </a:ext>
                  </a:extLst>
                </a:gridCol>
                <a:gridCol w="1760614">
                  <a:extLst>
                    <a:ext uri="{9D8B030D-6E8A-4147-A177-3AD203B41FA5}">
                      <a16:colId xmlns:a16="http://schemas.microsoft.com/office/drawing/2014/main" val="1007187262"/>
                    </a:ext>
                  </a:extLst>
                </a:gridCol>
                <a:gridCol w="4927858">
                  <a:extLst>
                    <a:ext uri="{9D8B030D-6E8A-4147-A177-3AD203B41FA5}">
                      <a16:colId xmlns:a16="http://schemas.microsoft.com/office/drawing/2014/main" val="235545906"/>
                    </a:ext>
                  </a:extLst>
                </a:gridCol>
              </a:tblGrid>
              <a:tr h="364340">
                <a:tc>
                  <a:txBody>
                    <a:bodyPr/>
                    <a:lstStyle/>
                    <a:p>
                      <a:pPr marL="80645" marR="73025" indent="0" algn="ctr">
                        <a:lnSpc>
                          <a:spcPct val="150000"/>
                        </a:lnSpc>
                        <a:spcBef>
                          <a:spcPts val="0"/>
                        </a:spcBef>
                        <a:spcAft>
                          <a:spcPts val="0"/>
                        </a:spcAft>
                      </a:pPr>
                      <a:r>
                        <a:rPr lang="vi-VN" sz="1100">
                          <a:effectLst/>
                        </a:rPr>
                        <a:t>STT</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330200" marR="0" indent="0" algn="l">
                        <a:lnSpc>
                          <a:spcPct val="150000"/>
                        </a:lnSpc>
                        <a:spcBef>
                          <a:spcPts val="0"/>
                        </a:spcBef>
                        <a:spcAft>
                          <a:spcPts val="0"/>
                        </a:spcAft>
                      </a:pPr>
                      <a:r>
                        <a:rPr lang="vi-VN" sz="1100">
                          <a:effectLst/>
                        </a:rPr>
                        <a:t>Tên tác nhân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550670" marR="1543685" indent="0" algn="ctr">
                        <a:lnSpc>
                          <a:spcPct val="150000"/>
                        </a:lnSpc>
                        <a:spcBef>
                          <a:spcPts val="0"/>
                        </a:spcBef>
                        <a:spcAft>
                          <a:spcPts val="0"/>
                        </a:spcAft>
                      </a:pPr>
                      <a:r>
                        <a:rPr lang="vi-VN" sz="1100">
                          <a:effectLst/>
                        </a:rPr>
                        <a:t>Mô tả tác nhân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323024756"/>
                  </a:ext>
                </a:extLst>
              </a:tr>
              <a:tr h="397509">
                <a:tc>
                  <a:txBody>
                    <a:bodyPr/>
                    <a:lstStyle/>
                    <a:p>
                      <a:pPr marL="8890" marR="0" indent="0" algn="ctr">
                        <a:lnSpc>
                          <a:spcPct val="150000"/>
                        </a:lnSpc>
                        <a:spcBef>
                          <a:spcPts val="0"/>
                        </a:spcBef>
                        <a:spcAft>
                          <a:spcPts val="0"/>
                        </a:spcAft>
                      </a:pPr>
                      <a:r>
                        <a:rPr lang="vi-VN" sz="1200">
                          <a:effectLst/>
                        </a:rPr>
                        <a:t>1</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Khách hàng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Người tìm kiếm , xem phòng, đặt phòng, đánh giá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307400145"/>
                  </a:ext>
                </a:extLst>
              </a:tr>
              <a:tr h="397509">
                <a:tc>
                  <a:txBody>
                    <a:bodyPr/>
                    <a:lstStyle/>
                    <a:p>
                      <a:pPr marL="8890" marR="0" indent="0" algn="ctr">
                        <a:lnSpc>
                          <a:spcPct val="150000"/>
                        </a:lnSpc>
                        <a:spcBef>
                          <a:spcPts val="0"/>
                        </a:spcBef>
                        <a:spcAft>
                          <a:spcPts val="0"/>
                        </a:spcAft>
                      </a:pPr>
                      <a:r>
                        <a:rPr lang="vi-VN" sz="1200">
                          <a:effectLst/>
                        </a:rPr>
                        <a:t>2</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a:effectLst/>
                        </a:rPr>
                        <a:t>  Nhân viên tiếp tân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a:effectLst/>
                        </a:rPr>
                        <a:t>  Người quản lý phòng khách sạn, tương tác khách hàng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624517725"/>
                  </a:ext>
                </a:extLst>
              </a:tr>
              <a:tr h="397509">
                <a:tc>
                  <a:txBody>
                    <a:bodyPr/>
                    <a:lstStyle/>
                    <a:p>
                      <a:pPr marL="8890" marR="0" indent="0" algn="ctr">
                        <a:lnSpc>
                          <a:spcPct val="150000"/>
                        </a:lnSpc>
                        <a:spcBef>
                          <a:spcPts val="0"/>
                        </a:spcBef>
                        <a:spcAft>
                          <a:spcPts val="0"/>
                        </a:spcAft>
                      </a:pPr>
                      <a:r>
                        <a:rPr lang="en-US" sz="1200">
                          <a:effectLst/>
                        </a:rPr>
                        <a:t>3</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a:effectLst/>
                        </a:rPr>
                        <a:t>  Nhân viên tạp vụ</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a:effectLst/>
                        </a:rPr>
                        <a:t> Người kiểm tra phòng </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098809992"/>
                  </a:ext>
                </a:extLst>
              </a:tr>
              <a:tr h="397509">
                <a:tc>
                  <a:txBody>
                    <a:bodyPr/>
                    <a:lstStyle/>
                    <a:p>
                      <a:pPr marL="8890" marR="0" indent="0" algn="ctr">
                        <a:lnSpc>
                          <a:spcPct val="150000"/>
                        </a:lnSpc>
                        <a:spcBef>
                          <a:spcPts val="0"/>
                        </a:spcBef>
                        <a:spcAft>
                          <a:spcPts val="0"/>
                        </a:spcAft>
                      </a:pPr>
                      <a:r>
                        <a:rPr lang="en-US" sz="1200">
                          <a:effectLst/>
                        </a:rPr>
                        <a:t>4</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a:effectLst/>
                        </a:rPr>
                        <a:t>  Nhân viên thu ngân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en-US" sz="1200" dirty="0">
                          <a:effectLst/>
                        </a:rPr>
                        <a:t> </a:t>
                      </a:r>
                      <a:r>
                        <a:rPr lang="en-US" sz="1200" dirty="0" err="1">
                          <a:effectLst/>
                        </a:rPr>
                        <a:t>Người</a:t>
                      </a:r>
                      <a:r>
                        <a:rPr lang="en-US" sz="1200" dirty="0">
                          <a:effectLst/>
                        </a:rPr>
                        <a:t> </a:t>
                      </a:r>
                      <a:r>
                        <a:rPr lang="en-US" sz="1200" dirty="0" err="1">
                          <a:effectLst/>
                        </a:rPr>
                        <a:t>ghi</a:t>
                      </a:r>
                      <a:r>
                        <a:rPr lang="en-US" sz="1200" dirty="0">
                          <a:effectLst/>
                        </a:rPr>
                        <a:t> </a:t>
                      </a:r>
                      <a:r>
                        <a:rPr lang="en-US" sz="1200" dirty="0" err="1">
                          <a:effectLst/>
                        </a:rPr>
                        <a:t>lại</a:t>
                      </a:r>
                      <a:r>
                        <a:rPr lang="en-US" sz="1200" dirty="0">
                          <a:effectLst/>
                        </a:rPr>
                        <a:t> </a:t>
                      </a:r>
                      <a:r>
                        <a:rPr lang="en-US" sz="1200" dirty="0" err="1">
                          <a:effectLst/>
                        </a:rPr>
                        <a:t>dịch</a:t>
                      </a:r>
                      <a:r>
                        <a:rPr lang="en-US" sz="1200" dirty="0">
                          <a:effectLst/>
                        </a:rPr>
                        <a:t> </a:t>
                      </a:r>
                      <a:r>
                        <a:rPr lang="en-US" sz="1200" dirty="0" err="1">
                          <a:effectLst/>
                        </a:rPr>
                        <a:t>vụ</a:t>
                      </a:r>
                      <a:r>
                        <a:rPr lang="en-US" sz="1200" dirty="0">
                          <a:effectLst/>
                        </a:rPr>
                        <a:t> </a:t>
                      </a:r>
                      <a:r>
                        <a:rPr lang="en-US" sz="1200" dirty="0" err="1">
                          <a:effectLst/>
                        </a:rPr>
                        <a:t>và</a:t>
                      </a:r>
                      <a:r>
                        <a:rPr lang="en-US" sz="1200" dirty="0">
                          <a:effectLst/>
                        </a:rPr>
                        <a:t> </a:t>
                      </a:r>
                      <a:r>
                        <a:rPr lang="en-US" sz="1200" dirty="0" err="1">
                          <a:effectLst/>
                        </a:rPr>
                        <a:t>nhận</a:t>
                      </a:r>
                      <a:r>
                        <a:rPr lang="en-US" sz="1200" dirty="0">
                          <a:effectLst/>
                        </a:rPr>
                        <a:t> </a:t>
                      </a:r>
                      <a:r>
                        <a:rPr lang="en-US" sz="1200" dirty="0" err="1">
                          <a:effectLst/>
                        </a:rPr>
                        <a:t>thanh</a:t>
                      </a:r>
                      <a:r>
                        <a:rPr lang="en-US" sz="1200" dirty="0">
                          <a:effectLst/>
                        </a:rPr>
                        <a:t> </a:t>
                      </a:r>
                      <a:r>
                        <a:rPr lang="en-US" sz="1200" dirty="0" err="1">
                          <a:effectLst/>
                        </a:rPr>
                        <a:t>toán</a:t>
                      </a:r>
                      <a:r>
                        <a:rPr lang="en-US" sz="1200" dirty="0">
                          <a:effectLst/>
                        </a:rPr>
                        <a:t> </a:t>
                      </a:r>
                      <a:r>
                        <a:rPr lang="en-US" sz="1200" dirty="0" err="1">
                          <a:effectLst/>
                        </a:rPr>
                        <a:t>của</a:t>
                      </a:r>
                      <a:r>
                        <a:rPr lang="en-US" sz="1200" dirty="0">
                          <a:effectLst/>
                        </a:rPr>
                        <a:t> </a:t>
                      </a:r>
                      <a:r>
                        <a:rPr lang="en-US" sz="1200" dirty="0" err="1">
                          <a:effectLst/>
                        </a:rPr>
                        <a:t>khách</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855232763"/>
                  </a:ext>
                </a:extLst>
              </a:tr>
            </a:tbl>
          </a:graphicData>
        </a:graphic>
      </p:graphicFrame>
      <p:sp>
        <p:nvSpPr>
          <p:cNvPr id="26" name="Google Shape;894;p78"/>
          <p:cNvSpPr txBox="1">
            <a:spLocks/>
          </p:cNvSpPr>
          <p:nvPr/>
        </p:nvSpPr>
        <p:spPr>
          <a:xfrm>
            <a:off x="573997" y="1086278"/>
            <a:ext cx="7814048"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1.d) </a:t>
            </a:r>
            <a:r>
              <a:rPr lang="en-GB" sz="2400" dirty="0" err="1"/>
              <a:t>Các</a:t>
            </a:r>
            <a:r>
              <a:rPr lang="en-GB" sz="2400" dirty="0"/>
              <a:t> Use case </a:t>
            </a:r>
            <a:r>
              <a:rPr lang="en-GB" sz="2400" dirty="0" err="1"/>
              <a:t>cần</a:t>
            </a:r>
            <a:r>
              <a:rPr lang="en-GB" sz="2400" dirty="0"/>
              <a:t> </a:t>
            </a:r>
            <a:r>
              <a:rPr lang="en-GB" sz="2400" dirty="0" err="1"/>
              <a:t>thiết</a:t>
            </a:r>
            <a:r>
              <a:rPr lang="en-GB" sz="2400" dirty="0"/>
              <a:t> </a:t>
            </a:r>
            <a:r>
              <a:rPr lang="en-GB" sz="2400" dirty="0" err="1"/>
              <a:t>cho</a:t>
            </a:r>
            <a:r>
              <a:rPr lang="en-GB" sz="2400" dirty="0"/>
              <a:t> </a:t>
            </a:r>
            <a:r>
              <a:rPr lang="en-GB" sz="2400" dirty="0" err="1"/>
              <a:t>hệ</a:t>
            </a:r>
            <a:r>
              <a:rPr lang="en-GB" sz="2400" dirty="0"/>
              <a:t> </a:t>
            </a:r>
            <a:r>
              <a:rPr lang="en-GB" sz="2400" dirty="0" err="1">
                <a:solidFill>
                  <a:schemeClr val="bg1"/>
                </a:solidFill>
              </a:rPr>
              <a:t>thống</a:t>
            </a:r>
            <a:r>
              <a:rPr lang="en-GB" sz="2400" dirty="0">
                <a:solidFill>
                  <a:schemeClr val="bg1"/>
                </a:solidFill>
              </a:rPr>
              <a:t> </a:t>
            </a:r>
            <a:r>
              <a:rPr lang="en-GB" sz="2400" dirty="0" err="1">
                <a:solidFill>
                  <a:schemeClr val="bg1"/>
                </a:solidFill>
              </a:rPr>
              <a:t>và</a:t>
            </a:r>
            <a:r>
              <a:rPr lang="en-GB" sz="2400" dirty="0">
                <a:solidFill>
                  <a:schemeClr val="bg1"/>
                </a:solidFill>
              </a:rPr>
              <a:t> </a:t>
            </a:r>
            <a:r>
              <a:rPr lang="en-GB" sz="2400" dirty="0" err="1">
                <a:solidFill>
                  <a:schemeClr val="bg1"/>
                </a:solidFill>
              </a:rPr>
              <a:t>đặt</a:t>
            </a:r>
            <a:r>
              <a:rPr lang="en-GB" sz="2400" dirty="0">
                <a:solidFill>
                  <a:schemeClr val="bg1"/>
                </a:solidFill>
              </a:rPr>
              <a:t> </a:t>
            </a:r>
            <a:r>
              <a:rPr lang="en-GB" sz="2400" dirty="0" err="1">
                <a:solidFill>
                  <a:schemeClr val="bg1"/>
                </a:solidFill>
              </a:rPr>
              <a:t>mã</a:t>
            </a:r>
            <a:r>
              <a:rPr lang="en-GB" sz="2400" dirty="0">
                <a:solidFill>
                  <a:schemeClr val="bg1"/>
                </a:solidFill>
              </a:rPr>
              <a:t> </a:t>
            </a:r>
            <a:r>
              <a:rPr lang="en-GB" sz="2400" dirty="0" err="1">
                <a:solidFill>
                  <a:schemeClr val="bg1"/>
                </a:solidFill>
              </a:rPr>
              <a:t>cho</a:t>
            </a:r>
            <a:r>
              <a:rPr lang="en-GB" sz="2400" dirty="0">
                <a:solidFill>
                  <a:schemeClr val="bg1"/>
                </a:solidFill>
              </a:rPr>
              <a:t> </a:t>
            </a:r>
            <a:r>
              <a:rPr lang="en-GB" sz="2400" dirty="0" err="1">
                <a:solidFill>
                  <a:schemeClr val="bg1"/>
                </a:solidFill>
              </a:rPr>
              <a:t>các</a:t>
            </a:r>
            <a:r>
              <a:rPr lang="en-GB" sz="2400" dirty="0">
                <a:solidFill>
                  <a:schemeClr val="bg1"/>
                </a:solidFill>
              </a:rPr>
              <a:t> use case</a:t>
            </a:r>
          </a:p>
        </p:txBody>
      </p:sp>
      <p:graphicFrame>
        <p:nvGraphicFramePr>
          <p:cNvPr id="4" name="Table 3"/>
          <p:cNvGraphicFramePr>
            <a:graphicFrameLocks noGrp="1"/>
          </p:cNvGraphicFramePr>
          <p:nvPr>
            <p:extLst>
              <p:ext uri="{D42A27DB-BD31-4B8C-83A1-F6EECF244321}">
                <p14:modId xmlns:p14="http://schemas.microsoft.com/office/powerpoint/2010/main" val="1634698388"/>
              </p:ext>
            </p:extLst>
          </p:nvPr>
        </p:nvGraphicFramePr>
        <p:xfrm>
          <a:off x="1078847" y="1982638"/>
          <a:ext cx="7141753" cy="3074177"/>
        </p:xfrm>
        <a:graphic>
          <a:graphicData uri="http://schemas.openxmlformats.org/drawingml/2006/table">
            <a:tbl>
              <a:tblPr firstRow="1" firstCol="1" lastRow="1" lastCol="1" bandRow="1" bandCol="1">
                <a:tableStyleId>{D7D3B902-40D3-4738-B5E1-5BB4D8D1668E}</a:tableStyleId>
              </a:tblPr>
              <a:tblGrid>
                <a:gridCol w="521636">
                  <a:extLst>
                    <a:ext uri="{9D8B030D-6E8A-4147-A177-3AD203B41FA5}">
                      <a16:colId xmlns:a16="http://schemas.microsoft.com/office/drawing/2014/main" val="3545687111"/>
                    </a:ext>
                  </a:extLst>
                </a:gridCol>
                <a:gridCol w="958454">
                  <a:extLst>
                    <a:ext uri="{9D8B030D-6E8A-4147-A177-3AD203B41FA5}">
                      <a16:colId xmlns:a16="http://schemas.microsoft.com/office/drawing/2014/main" val="2743270042"/>
                    </a:ext>
                  </a:extLst>
                </a:gridCol>
                <a:gridCol w="1208670">
                  <a:extLst>
                    <a:ext uri="{9D8B030D-6E8A-4147-A177-3AD203B41FA5}">
                      <a16:colId xmlns:a16="http://schemas.microsoft.com/office/drawing/2014/main" val="535593937"/>
                    </a:ext>
                  </a:extLst>
                </a:gridCol>
                <a:gridCol w="2099268">
                  <a:extLst>
                    <a:ext uri="{9D8B030D-6E8A-4147-A177-3AD203B41FA5}">
                      <a16:colId xmlns:a16="http://schemas.microsoft.com/office/drawing/2014/main" val="1553042743"/>
                    </a:ext>
                  </a:extLst>
                </a:gridCol>
                <a:gridCol w="2353725">
                  <a:extLst>
                    <a:ext uri="{9D8B030D-6E8A-4147-A177-3AD203B41FA5}">
                      <a16:colId xmlns:a16="http://schemas.microsoft.com/office/drawing/2014/main" val="1306676114"/>
                    </a:ext>
                  </a:extLst>
                </a:gridCol>
              </a:tblGrid>
              <a:tr h="527449">
                <a:tc>
                  <a:txBody>
                    <a:bodyPr/>
                    <a:lstStyle/>
                    <a:p>
                      <a:pPr marL="102870" marR="0" indent="0" algn="l">
                        <a:lnSpc>
                          <a:spcPct val="150000"/>
                        </a:lnSpc>
                        <a:spcBef>
                          <a:spcPts val="0"/>
                        </a:spcBef>
                        <a:spcAft>
                          <a:spcPts val="0"/>
                        </a:spcAft>
                      </a:pPr>
                      <a:r>
                        <a:rPr lang="vi-VN" sz="1100">
                          <a:effectLst/>
                        </a:rPr>
                        <a:t>STT</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91770" marR="0" indent="0" algn="l">
                        <a:lnSpc>
                          <a:spcPct val="150000"/>
                        </a:lnSpc>
                        <a:spcBef>
                          <a:spcPts val="0"/>
                        </a:spcBef>
                        <a:spcAft>
                          <a:spcPts val="0"/>
                        </a:spcAft>
                      </a:pPr>
                      <a:r>
                        <a:rPr lang="vi-VN" sz="1100">
                          <a:effectLst/>
                        </a:rPr>
                        <a:t>Mã usecase</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76530" marR="0" indent="0" algn="l">
                        <a:lnSpc>
                          <a:spcPct val="150000"/>
                        </a:lnSpc>
                        <a:spcBef>
                          <a:spcPts val="0"/>
                        </a:spcBef>
                        <a:spcAft>
                          <a:spcPts val="0"/>
                        </a:spcAft>
                      </a:pPr>
                      <a:r>
                        <a:rPr lang="vi-VN" sz="1100">
                          <a:effectLst/>
                        </a:rPr>
                        <a:t>Tên usecase</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57785" marR="48895" indent="0" algn="ctr">
                        <a:lnSpc>
                          <a:spcPct val="150000"/>
                        </a:lnSpc>
                        <a:spcBef>
                          <a:spcPts val="0"/>
                        </a:spcBef>
                        <a:spcAft>
                          <a:spcPts val="0"/>
                        </a:spcAft>
                      </a:pPr>
                      <a:r>
                        <a:rPr lang="vi-VN" sz="1100">
                          <a:effectLst/>
                        </a:rPr>
                        <a:t>Mô tả Usecase</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257810" marR="0" indent="0" algn="ctr">
                        <a:lnSpc>
                          <a:spcPct val="150000"/>
                        </a:lnSpc>
                        <a:spcBef>
                          <a:spcPts val="0"/>
                        </a:spcBef>
                        <a:spcAft>
                          <a:spcPts val="0"/>
                        </a:spcAft>
                      </a:pPr>
                      <a:r>
                        <a:rPr lang="vi-VN" sz="1100">
                          <a:effectLst/>
                        </a:rPr>
                        <a:t>Tác</a:t>
                      </a:r>
                      <a:r>
                        <a:rPr lang="vi-VN" sz="1100" spc="-10">
                          <a:effectLst/>
                        </a:rPr>
                        <a:t> </a:t>
                      </a:r>
                      <a:r>
                        <a:rPr lang="vi-VN" sz="1100">
                          <a:effectLst/>
                        </a:rPr>
                        <a:t>nhân</a:t>
                      </a:r>
                      <a:endParaRPr lang="en-US" sz="1300">
                        <a:effectLst/>
                      </a:endParaRPr>
                    </a:p>
                    <a:p>
                      <a:pPr marL="254000" marR="0" indent="0" algn="ctr">
                        <a:lnSpc>
                          <a:spcPct val="150000"/>
                        </a:lnSpc>
                        <a:spcBef>
                          <a:spcPts val="375"/>
                        </a:spcBef>
                        <a:spcAft>
                          <a:spcPts val="0"/>
                        </a:spcAft>
                      </a:pPr>
                      <a:r>
                        <a:rPr lang="vi-VN" sz="1100">
                          <a:effectLst/>
                        </a:rPr>
                        <a:t>tương</a:t>
                      </a:r>
                      <a:r>
                        <a:rPr lang="vi-VN" sz="1100" spc="-20">
                          <a:effectLst/>
                        </a:rPr>
                        <a:t> </a:t>
                      </a:r>
                      <a:r>
                        <a:rPr lang="vi-VN" sz="1100">
                          <a:effectLst/>
                        </a:rPr>
                        <a:t>tác</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195868094"/>
                  </a:ext>
                </a:extLst>
              </a:tr>
              <a:tr h="522610">
                <a:tc>
                  <a:txBody>
                    <a:bodyPr/>
                    <a:lstStyle/>
                    <a:p>
                      <a:pPr marL="69850" marR="0" indent="0" algn="l">
                        <a:lnSpc>
                          <a:spcPct val="150000"/>
                        </a:lnSpc>
                        <a:spcBef>
                          <a:spcPts val="0"/>
                        </a:spcBef>
                        <a:spcAft>
                          <a:spcPts val="0"/>
                        </a:spcAft>
                      </a:pPr>
                      <a:r>
                        <a:rPr lang="vi-VN" sz="1200">
                          <a:effectLst/>
                        </a:rPr>
                        <a:t>1</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UC01</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Đăng nhập</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0" marR="0" indent="0" algn="l">
                        <a:lnSpc>
                          <a:spcPct val="150000"/>
                        </a:lnSpc>
                        <a:spcBef>
                          <a:spcPts val="0"/>
                        </a:spcBef>
                        <a:spcAft>
                          <a:spcPts val="0"/>
                        </a:spcAft>
                      </a:pPr>
                      <a:r>
                        <a:rPr lang="vi-VN" sz="1200">
                          <a:effectLst/>
                        </a:rPr>
                        <a:t> </a:t>
                      </a:r>
                      <a:r>
                        <a:rPr lang="en-US" sz="1200">
                          <a:effectLst/>
                        </a:rPr>
                        <a:t>Đăng nhập tài khoản để đặt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dirty="0" err="1">
                          <a:effectLst/>
                        </a:rPr>
                        <a:t>Khách</a:t>
                      </a:r>
                      <a:r>
                        <a:rPr lang="en-US" sz="1200" dirty="0">
                          <a:effectLst/>
                        </a:rPr>
                        <a:t> </a:t>
                      </a:r>
                      <a:r>
                        <a:rPr lang="en-US" sz="1200" dirty="0" err="1">
                          <a:effectLst/>
                        </a:rPr>
                        <a:t>hàng</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299918487"/>
                  </a:ext>
                </a:extLst>
              </a:tr>
              <a:tr h="285176">
                <a:tc>
                  <a:txBody>
                    <a:bodyPr/>
                    <a:lstStyle/>
                    <a:p>
                      <a:pPr marL="69850" marR="0" indent="0" algn="l">
                        <a:lnSpc>
                          <a:spcPct val="150000"/>
                        </a:lnSpc>
                        <a:spcBef>
                          <a:spcPts val="0"/>
                        </a:spcBef>
                        <a:spcAft>
                          <a:spcPts val="0"/>
                        </a:spcAft>
                      </a:pPr>
                      <a:r>
                        <a:rPr lang="vi-VN" sz="1200">
                          <a:effectLst/>
                        </a:rPr>
                        <a:t>2</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UC02</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Xem </a:t>
                      </a:r>
                      <a:r>
                        <a:rPr lang="en-US" sz="1200">
                          <a:effectLst/>
                        </a:rPr>
                        <a:t>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Xem thông tin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Khách hàng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230204043"/>
                  </a:ext>
                </a:extLst>
              </a:tr>
              <a:tr h="453761">
                <a:tc>
                  <a:txBody>
                    <a:bodyPr/>
                    <a:lstStyle/>
                    <a:p>
                      <a:pPr marL="69850" marR="0" indent="0" algn="l">
                        <a:lnSpc>
                          <a:spcPct val="150000"/>
                        </a:lnSpc>
                        <a:spcBef>
                          <a:spcPts val="0"/>
                        </a:spcBef>
                        <a:spcAft>
                          <a:spcPts val="0"/>
                        </a:spcAft>
                      </a:pPr>
                      <a:r>
                        <a:rPr lang="vi-VN" sz="1200">
                          <a:effectLst/>
                        </a:rPr>
                        <a:t>3</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UC03</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Đặt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Đặt phòng phù hợp</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Khách hàng, Nhân viên tiếp tân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926510155"/>
                  </a:ext>
                </a:extLst>
              </a:tr>
              <a:tr h="522610">
                <a:tc>
                  <a:txBody>
                    <a:bodyPr/>
                    <a:lstStyle/>
                    <a:p>
                      <a:pPr marL="69850" marR="0" indent="0" algn="l">
                        <a:lnSpc>
                          <a:spcPct val="150000"/>
                        </a:lnSpc>
                        <a:spcBef>
                          <a:spcPts val="0"/>
                        </a:spcBef>
                        <a:spcAft>
                          <a:spcPts val="0"/>
                        </a:spcAft>
                      </a:pPr>
                      <a:r>
                        <a:rPr lang="vi-VN" sz="1200">
                          <a:effectLst/>
                        </a:rPr>
                        <a:t>4</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UC04</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Sử dụng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57785" marR="128270" indent="0" algn="ctr">
                        <a:lnSpc>
                          <a:spcPct val="150000"/>
                        </a:lnSpc>
                        <a:spcBef>
                          <a:spcPts val="0"/>
                        </a:spcBef>
                        <a:spcAft>
                          <a:spcPts val="0"/>
                        </a:spcAft>
                      </a:pPr>
                      <a:r>
                        <a:rPr lang="en-US" sz="1200">
                          <a:effectLst/>
                        </a:rPr>
                        <a:t>Khách sử dụng phòng và dịch vụ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dirty="0" err="1">
                          <a:effectLst/>
                        </a:rPr>
                        <a:t>Khách</a:t>
                      </a:r>
                      <a:r>
                        <a:rPr lang="en-US" sz="1200" dirty="0">
                          <a:effectLst/>
                        </a:rPr>
                        <a:t> </a:t>
                      </a:r>
                      <a:r>
                        <a:rPr lang="en-US" sz="1200" dirty="0" err="1">
                          <a:effectLst/>
                        </a:rPr>
                        <a:t>hàng</a:t>
                      </a:r>
                      <a:r>
                        <a:rPr lang="en-US" sz="1200" dirty="0">
                          <a:effectLst/>
                        </a:rPr>
                        <a:t>, </a:t>
                      </a:r>
                      <a:r>
                        <a:rPr lang="en-US" sz="1200" dirty="0" err="1">
                          <a:effectLst/>
                        </a:rPr>
                        <a:t>Nhân</a:t>
                      </a:r>
                      <a:r>
                        <a:rPr lang="en-US" sz="1200" dirty="0">
                          <a:effectLst/>
                        </a:rPr>
                        <a:t> </a:t>
                      </a:r>
                      <a:r>
                        <a:rPr lang="en-US" sz="1200" dirty="0" err="1">
                          <a:effectLst/>
                        </a:rPr>
                        <a:t>viên</a:t>
                      </a:r>
                      <a:r>
                        <a:rPr lang="en-US" sz="1200" dirty="0">
                          <a:effectLst/>
                        </a:rPr>
                        <a:t> </a:t>
                      </a:r>
                      <a:r>
                        <a:rPr lang="en-US" sz="1200" dirty="0" err="1">
                          <a:effectLst/>
                        </a:rPr>
                        <a:t>tạp</a:t>
                      </a:r>
                      <a:r>
                        <a:rPr lang="en-US" sz="1200" dirty="0">
                          <a:effectLst/>
                        </a:rPr>
                        <a:t> </a:t>
                      </a:r>
                      <a:r>
                        <a:rPr lang="en-US" sz="1200" dirty="0" err="1">
                          <a:effectLst/>
                        </a:rPr>
                        <a:t>vụ</a:t>
                      </a:r>
                      <a:r>
                        <a:rPr lang="en-US" sz="1200" dirty="0">
                          <a:effectLst/>
                        </a:rPr>
                        <a:t>, </a:t>
                      </a:r>
                      <a:r>
                        <a:rPr lang="en-US" sz="1200" dirty="0" err="1">
                          <a:effectLst/>
                        </a:rPr>
                        <a:t>Nhân</a:t>
                      </a:r>
                      <a:r>
                        <a:rPr lang="en-US" sz="1200" dirty="0">
                          <a:effectLst/>
                        </a:rPr>
                        <a:t> </a:t>
                      </a:r>
                      <a:r>
                        <a:rPr lang="en-US" sz="1200" dirty="0" err="1">
                          <a:effectLst/>
                        </a:rPr>
                        <a:t>viên</a:t>
                      </a:r>
                      <a:r>
                        <a:rPr lang="en-US" sz="1200" dirty="0">
                          <a:effectLst/>
                        </a:rPr>
                        <a:t> </a:t>
                      </a:r>
                      <a:r>
                        <a:rPr lang="en-US" sz="1200" dirty="0" err="1">
                          <a:effectLst/>
                        </a:rPr>
                        <a:t>viên</a:t>
                      </a:r>
                      <a:r>
                        <a:rPr lang="en-US" sz="1200" dirty="0">
                          <a:effectLst/>
                        </a:rPr>
                        <a:t> </a:t>
                      </a:r>
                      <a:r>
                        <a:rPr lang="en-US" sz="1200" dirty="0" err="1">
                          <a:effectLst/>
                        </a:rPr>
                        <a:t>thu</a:t>
                      </a:r>
                      <a:r>
                        <a:rPr lang="en-US" sz="1200" dirty="0">
                          <a:effectLst/>
                        </a:rPr>
                        <a:t> </a:t>
                      </a:r>
                      <a:r>
                        <a:rPr lang="en-US" sz="1200" dirty="0" err="1">
                          <a:effectLst/>
                        </a:rPr>
                        <a:t>ngân</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06148646"/>
                  </a:ext>
                </a:extLst>
              </a:tr>
              <a:tr h="453761">
                <a:tc>
                  <a:txBody>
                    <a:bodyPr/>
                    <a:lstStyle/>
                    <a:p>
                      <a:pPr marL="69850" marR="0" indent="0" algn="l">
                        <a:lnSpc>
                          <a:spcPct val="150000"/>
                        </a:lnSpc>
                        <a:spcBef>
                          <a:spcPts val="0"/>
                        </a:spcBef>
                        <a:spcAft>
                          <a:spcPts val="0"/>
                        </a:spcAft>
                      </a:pPr>
                      <a:r>
                        <a:rPr lang="vi-VN" sz="1200">
                          <a:effectLst/>
                        </a:rPr>
                        <a:t>5</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a:effectLst/>
                        </a:rPr>
                        <a:t>UC05</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Thanh toán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a:effectLst/>
                        </a:rPr>
                        <a:t>Thanh toán tiền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dirty="0" err="1">
                          <a:effectLst/>
                        </a:rPr>
                        <a:t>Khách</a:t>
                      </a:r>
                      <a:r>
                        <a:rPr lang="en-US" sz="1200" dirty="0">
                          <a:effectLst/>
                        </a:rPr>
                        <a:t> </a:t>
                      </a:r>
                      <a:r>
                        <a:rPr lang="en-US" sz="1200">
                          <a:effectLst/>
                        </a:rPr>
                        <a:t>hàng, </a:t>
                      </a:r>
                      <a:r>
                        <a:rPr lang="en-US" sz="1200" dirty="0" err="1">
                          <a:effectLst/>
                        </a:rPr>
                        <a:t>Nhân</a:t>
                      </a:r>
                      <a:r>
                        <a:rPr lang="en-US" sz="1200" dirty="0">
                          <a:effectLst/>
                        </a:rPr>
                        <a:t> </a:t>
                      </a:r>
                      <a:r>
                        <a:rPr lang="en-US" sz="1200" dirty="0" err="1">
                          <a:effectLst/>
                        </a:rPr>
                        <a:t>viên</a:t>
                      </a:r>
                      <a:r>
                        <a:rPr lang="en-US" sz="1200" dirty="0">
                          <a:effectLst/>
                        </a:rPr>
                        <a:t> </a:t>
                      </a:r>
                      <a:r>
                        <a:rPr lang="en-US" sz="1200" dirty="0" err="1">
                          <a:effectLst/>
                        </a:rPr>
                        <a:t>thu</a:t>
                      </a:r>
                      <a:r>
                        <a:rPr lang="en-US" sz="1200" dirty="0">
                          <a:effectLst/>
                        </a:rPr>
                        <a:t> </a:t>
                      </a:r>
                      <a:r>
                        <a:rPr lang="en-US" sz="1200" dirty="0" err="1">
                          <a:effectLst/>
                        </a:rPr>
                        <a:t>ngân</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983477052"/>
                  </a:ext>
                </a:extLst>
              </a:tr>
              <a:tr h="308810">
                <a:tc>
                  <a:txBody>
                    <a:bodyPr/>
                    <a:lstStyle/>
                    <a:p>
                      <a:pPr marL="69850" marR="0" indent="0" algn="l">
                        <a:lnSpc>
                          <a:spcPct val="150000"/>
                        </a:lnSpc>
                        <a:spcBef>
                          <a:spcPts val="0"/>
                        </a:spcBef>
                        <a:spcAft>
                          <a:spcPts val="0"/>
                        </a:spcAft>
                      </a:pPr>
                      <a:r>
                        <a:rPr lang="vi-VN" sz="1200">
                          <a:effectLst/>
                        </a:rPr>
                        <a:t>6</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vi-VN" sz="1200" dirty="0">
                          <a:effectLst/>
                        </a:rPr>
                        <a:t>UC06</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76835" indent="0" algn="l">
                        <a:lnSpc>
                          <a:spcPct val="130000"/>
                        </a:lnSpc>
                        <a:spcBef>
                          <a:spcPts val="0"/>
                        </a:spcBef>
                        <a:spcAft>
                          <a:spcPts val="0"/>
                        </a:spcAft>
                      </a:pPr>
                      <a:r>
                        <a:rPr lang="en-US" sz="1200">
                          <a:effectLst/>
                        </a:rPr>
                        <a:t>Đăng xuất</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158750" indent="0" algn="l">
                        <a:lnSpc>
                          <a:spcPct val="130000"/>
                        </a:lnSpc>
                        <a:spcBef>
                          <a:spcPts val="0"/>
                        </a:spcBef>
                        <a:spcAft>
                          <a:spcPts val="0"/>
                        </a:spcAft>
                      </a:pPr>
                      <a:r>
                        <a:rPr lang="en-US" sz="1200">
                          <a:effectLst/>
                        </a:rPr>
                        <a:t>Đăng xuất tài khoản</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69850" marR="0" indent="0" algn="l">
                        <a:lnSpc>
                          <a:spcPct val="150000"/>
                        </a:lnSpc>
                        <a:spcBef>
                          <a:spcPts val="0"/>
                        </a:spcBef>
                        <a:spcAft>
                          <a:spcPts val="0"/>
                        </a:spcAft>
                      </a:pPr>
                      <a:r>
                        <a:rPr lang="en-US" sz="1200" dirty="0" err="1">
                          <a:effectLst/>
                        </a:rPr>
                        <a:t>Khách</a:t>
                      </a:r>
                      <a:r>
                        <a:rPr lang="en-US" sz="1200" dirty="0">
                          <a:effectLst/>
                        </a:rPr>
                        <a:t> </a:t>
                      </a:r>
                      <a:r>
                        <a:rPr lang="en-US" sz="1200" dirty="0" err="1">
                          <a:effectLst/>
                        </a:rPr>
                        <a:t>hàng</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74226880"/>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16" presetClass="exit" presetSubtype="21" fill="hold" nodeType="withEffect">
                                  <p:stCondLst>
                                    <p:cond delay="0"/>
                                  </p:stCondLst>
                                  <p:childTnLst>
                                    <p:animEffect transition="out" filter="barn(inVertic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Vertical)">
                                      <p:cBhvr>
                                        <p:cTn id="22" dur="500"/>
                                        <p:tgtEl>
                                          <p:spTgt spid="26"/>
                                        </p:tgtEl>
                                      </p:cBhvr>
                                    </p:animEffect>
                                  </p:childTnLst>
                                </p:cTn>
                              </p:par>
                              <p:par>
                                <p:cTn id="23" presetID="16" presetClass="entr" presetSubtype="37"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out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47"/>
        <p:cNvGrpSpPr/>
        <p:nvPr/>
      </p:nvGrpSpPr>
      <p:grpSpPr>
        <a:xfrm>
          <a:off x="0" y="0"/>
          <a:ext cx="0" cy="0"/>
          <a:chOff x="0" y="0"/>
          <a:chExt cx="0" cy="0"/>
        </a:xfrm>
      </p:grpSpPr>
      <p:sp useBgFill="1">
        <p:nvSpPr>
          <p:cNvPr id="13" name="Rectangle 12"/>
          <p:cNvSpPr/>
          <p:nvPr/>
        </p:nvSpPr>
        <p:spPr>
          <a:xfrm>
            <a:off x="4519303" y="293610"/>
            <a:ext cx="1411827" cy="38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Google Shape;352;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9" name="Google Shape;894;p78"/>
          <p:cNvSpPr txBox="1">
            <a:spLocks/>
          </p:cNvSpPr>
          <p:nvPr/>
        </p:nvSpPr>
        <p:spPr>
          <a:xfrm>
            <a:off x="6678790" y="293610"/>
            <a:ext cx="4136036" cy="119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II. 2) </a:t>
            </a:r>
            <a:r>
              <a:rPr lang="en-GB" sz="2400" dirty="0" err="1"/>
              <a:t>Sơ</a:t>
            </a:r>
            <a:r>
              <a:rPr lang="en-GB" sz="2400" dirty="0"/>
              <a:t> </a:t>
            </a:r>
            <a:r>
              <a:rPr lang="en-GB" sz="2400" dirty="0" err="1"/>
              <a:t>đồ</a:t>
            </a:r>
            <a:r>
              <a:rPr lang="en-GB" sz="2400" dirty="0"/>
              <a:t> Use </a:t>
            </a:r>
          </a:p>
          <a:p>
            <a:pPr>
              <a:buClr>
                <a:schemeClr val="dk1"/>
              </a:buClr>
              <a:buSzPts val="1100"/>
              <a:buFont typeface="Arial"/>
              <a:buNone/>
            </a:pPr>
            <a:r>
              <a:rPr lang="en-GB" sz="2400" dirty="0"/>
              <a:t>case diagram </a:t>
            </a:r>
          </a:p>
        </p:txBody>
      </p:sp>
      <p:pic>
        <p:nvPicPr>
          <p:cNvPr id="12" name="Picture 11" descr="Diagram, schematic&#10;&#10;Description automatically generated"/>
          <p:cNvPicPr/>
          <p:nvPr/>
        </p:nvPicPr>
        <p:blipFill>
          <a:blip r:embed="rId3"/>
          <a:stretch>
            <a:fillRect/>
          </a:stretch>
        </p:blipFill>
        <p:spPr>
          <a:xfrm>
            <a:off x="144892" y="119743"/>
            <a:ext cx="6419193" cy="4757057"/>
          </a:xfrm>
          <a:prstGeom prst="rect">
            <a:avLst/>
          </a:prstGeom>
        </p:spPr>
      </p:pic>
      <p:sp>
        <p:nvSpPr>
          <p:cNvPr id="15" name="Google Shape;363;p60"/>
          <p:cNvSpPr txBox="1">
            <a:spLocks noGrp="1"/>
          </p:cNvSpPr>
          <p:nvPr>
            <p:ph type="subTitle" idx="1"/>
          </p:nvPr>
        </p:nvSpPr>
        <p:spPr>
          <a:xfrm>
            <a:off x="6627189" y="1953903"/>
            <a:ext cx="1308497" cy="1937822"/>
          </a:xfrm>
          <a:prstGeom prst="rect">
            <a:avLst/>
          </a:prstGeom>
        </p:spPr>
        <p:txBody>
          <a:bodyPr spcFirstLastPara="1" wrap="square" lIns="91425" tIns="91425" rIns="91425" bIns="91425" anchor="t" anchorCtr="0">
            <a:noAutofit/>
          </a:bodyPr>
          <a:lstStyle/>
          <a:p>
            <a:pPr marL="0" lvl="0" indent="0"/>
            <a:r>
              <a:rPr lang="en-US" sz="1400" dirty="0" err="1">
                <a:solidFill>
                  <a:schemeClr val="bg1"/>
                </a:solidFill>
              </a:rPr>
              <a:t>Quản</a:t>
            </a:r>
            <a:r>
              <a:rPr lang="en-US" sz="1400" dirty="0">
                <a:solidFill>
                  <a:schemeClr val="bg1"/>
                </a:solidFill>
              </a:rPr>
              <a:t> </a:t>
            </a:r>
            <a:r>
              <a:rPr lang="en-US" sz="1400" dirty="0" err="1">
                <a:solidFill>
                  <a:schemeClr val="bg1"/>
                </a:solidFill>
              </a:rPr>
              <a:t>lý</a:t>
            </a:r>
            <a:r>
              <a:rPr lang="en-US" sz="1400" dirty="0">
                <a:solidFill>
                  <a:schemeClr val="bg1"/>
                </a:solidFill>
              </a:rPr>
              <a:t> </a:t>
            </a:r>
            <a:r>
              <a:rPr lang="en-US" sz="1400" dirty="0" err="1">
                <a:solidFill>
                  <a:schemeClr val="bg1"/>
                </a:solidFill>
              </a:rPr>
              <a:t>khách</a:t>
            </a:r>
            <a:r>
              <a:rPr lang="en-US" sz="1400" dirty="0">
                <a:solidFill>
                  <a:schemeClr val="bg1"/>
                </a:solidFill>
              </a:rPr>
              <a:t> </a:t>
            </a:r>
            <a:r>
              <a:rPr lang="en-US" sz="1400" dirty="0" err="1">
                <a:solidFill>
                  <a:schemeClr val="bg1"/>
                </a:solidFill>
              </a:rPr>
              <a:t>sạn</a:t>
            </a:r>
            <a:r>
              <a:rPr lang="en-US" sz="1400" dirty="0">
                <a:solidFill>
                  <a:schemeClr val="bg1"/>
                </a:solidFill>
              </a:rPr>
              <a:t> Luxury Hotel</a:t>
            </a:r>
            <a:endParaRPr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88"/>
        <p:cNvGrpSpPr/>
        <p:nvPr/>
      </p:nvGrpSpPr>
      <p:grpSpPr>
        <a:xfrm>
          <a:off x="0" y="0"/>
          <a:ext cx="0" cy="0"/>
          <a:chOff x="0" y="0"/>
          <a:chExt cx="0" cy="0"/>
        </a:xfrm>
      </p:grpSpPr>
      <p:sp>
        <p:nvSpPr>
          <p:cNvPr id="300" name="Google Shape;30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15" name="Google Shape;894;p78"/>
          <p:cNvSpPr txBox="1">
            <a:spLocks/>
          </p:cNvSpPr>
          <p:nvPr/>
        </p:nvSpPr>
        <p:spPr>
          <a:xfrm>
            <a:off x="408564" y="236043"/>
            <a:ext cx="5435188" cy="909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pPr>
            <a:r>
              <a:rPr lang="en-GB" sz="2400" dirty="0">
                <a:solidFill>
                  <a:schemeClr val="bg1"/>
                </a:solidFill>
              </a:rPr>
              <a:t>II. 3) </a:t>
            </a:r>
            <a:r>
              <a:rPr lang="en-US" dirty="0"/>
              <a:t>USE CASE </a:t>
            </a:r>
            <a:r>
              <a:rPr lang="en-US" dirty="0">
                <a:solidFill>
                  <a:schemeClr val="bg1"/>
                </a:solidFill>
              </a:rPr>
              <a:t>DESCRIPTION</a:t>
            </a:r>
            <a:r>
              <a:rPr lang="en-US" dirty="0"/>
              <a:t> </a:t>
            </a:r>
            <a:endParaRPr lang="en-GB" sz="24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06552108"/>
              </p:ext>
            </p:extLst>
          </p:nvPr>
        </p:nvGraphicFramePr>
        <p:xfrm>
          <a:off x="2263859" y="911291"/>
          <a:ext cx="6219351" cy="4035360"/>
        </p:xfrm>
        <a:graphic>
          <a:graphicData uri="http://schemas.openxmlformats.org/drawingml/2006/table">
            <a:tbl>
              <a:tblPr firstRow="1" firstCol="1" lastRow="1" lastCol="1" bandRow="1" bandCol="1">
                <a:tableStyleId>{D7D3B902-40D3-4738-B5E1-5BB4D8D1668E}</a:tableStyleId>
              </a:tblPr>
              <a:tblGrid>
                <a:gridCol w="3189106">
                  <a:extLst>
                    <a:ext uri="{9D8B030D-6E8A-4147-A177-3AD203B41FA5}">
                      <a16:colId xmlns:a16="http://schemas.microsoft.com/office/drawing/2014/main" val="1061063506"/>
                    </a:ext>
                  </a:extLst>
                </a:gridCol>
                <a:gridCol w="956294">
                  <a:extLst>
                    <a:ext uri="{9D8B030D-6E8A-4147-A177-3AD203B41FA5}">
                      <a16:colId xmlns:a16="http://schemas.microsoft.com/office/drawing/2014/main" val="395845011"/>
                    </a:ext>
                  </a:extLst>
                </a:gridCol>
                <a:gridCol w="2073951">
                  <a:extLst>
                    <a:ext uri="{9D8B030D-6E8A-4147-A177-3AD203B41FA5}">
                      <a16:colId xmlns:a16="http://schemas.microsoft.com/office/drawing/2014/main" val="3790447722"/>
                    </a:ext>
                  </a:extLst>
                </a:gridCol>
              </a:tblGrid>
              <a:tr h="338069">
                <a:tc>
                  <a:txBody>
                    <a:bodyPr/>
                    <a:lstStyle/>
                    <a:p>
                      <a:pPr marL="67945" marR="0">
                        <a:lnSpc>
                          <a:spcPct val="115000"/>
                        </a:lnSpc>
                        <a:spcBef>
                          <a:spcPts val="10"/>
                        </a:spcBef>
                        <a:spcAft>
                          <a:spcPts val="0"/>
                        </a:spcAft>
                      </a:pPr>
                      <a:r>
                        <a:rPr lang="vi-VN" sz="900">
                          <a:effectLst/>
                        </a:rPr>
                        <a:t>Use case Name: Đăng nhập</a:t>
                      </a:r>
                      <a:endParaRPr lang="en-US" sz="8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900">
                          <a:effectLst/>
                        </a:rPr>
                        <a:t>ID: U</a:t>
                      </a:r>
                      <a:r>
                        <a:rPr lang="en-US" sz="900">
                          <a:effectLst/>
                        </a:rPr>
                        <a:t>C</a:t>
                      </a:r>
                      <a:r>
                        <a:rPr lang="vi-VN" sz="900">
                          <a:effectLst/>
                        </a:rPr>
                        <a:t>01</a:t>
                      </a:r>
                      <a:endParaRPr lang="en-US" sz="8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900">
                          <a:effectLst/>
                        </a:rPr>
                        <a:t>Importance level: High</a:t>
                      </a:r>
                      <a:endParaRPr lang="en-US" sz="8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092796176"/>
                  </a:ext>
                </a:extLst>
              </a:tr>
              <a:tr h="361473">
                <a:tc>
                  <a:txBody>
                    <a:bodyPr/>
                    <a:lstStyle/>
                    <a:p>
                      <a:pPr marL="67945" marR="0">
                        <a:lnSpc>
                          <a:spcPct val="115000"/>
                        </a:lnSpc>
                        <a:spcBef>
                          <a:spcPts val="10"/>
                        </a:spcBef>
                        <a:spcAft>
                          <a:spcPts val="0"/>
                        </a:spcAft>
                      </a:pPr>
                      <a:r>
                        <a:rPr lang="vi-VN" sz="900">
                          <a:effectLst/>
                        </a:rPr>
                        <a:t>Primary Actor: </a:t>
                      </a:r>
                      <a:r>
                        <a:rPr lang="en-US" sz="900">
                          <a:effectLst/>
                        </a:rPr>
                        <a:t>Khách hàng, hệ thống</a:t>
                      </a:r>
                      <a:endParaRPr lang="en-US" sz="800">
                        <a:effectLst/>
                        <a:latin typeface="Times New Roman" panose="02020603050405020304" pitchFamily="18" charset="0"/>
                        <a:ea typeface="Times New Roman" panose="02020603050405020304" pitchFamily="18" charset="0"/>
                      </a:endParaRPr>
                    </a:p>
                  </a:txBody>
                  <a:tcPr marL="0" marR="0" marT="0" marB="0"/>
                </a:tc>
                <a:tc gridSpan="2">
                  <a:txBody>
                    <a:bodyPr/>
                    <a:lstStyle/>
                    <a:p>
                      <a:pPr marL="67945" marR="0">
                        <a:lnSpc>
                          <a:spcPct val="115000"/>
                        </a:lnSpc>
                        <a:spcBef>
                          <a:spcPts val="10"/>
                        </a:spcBef>
                        <a:spcAft>
                          <a:spcPts val="0"/>
                        </a:spcAft>
                      </a:pPr>
                      <a:r>
                        <a:rPr lang="vi-VN" sz="900">
                          <a:effectLst/>
                        </a:rPr>
                        <a:t>Use Case Type: Detail, essential</a:t>
                      </a:r>
                      <a:endParaRPr lang="en-US" sz="8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892195351"/>
                  </a:ext>
                </a:extLst>
              </a:tr>
              <a:tr h="373228">
                <a:tc gridSpan="3">
                  <a:txBody>
                    <a:bodyPr/>
                    <a:lstStyle/>
                    <a:p>
                      <a:pPr marL="67945" marR="0">
                        <a:lnSpc>
                          <a:spcPct val="115000"/>
                        </a:lnSpc>
                        <a:spcBef>
                          <a:spcPts val="10"/>
                        </a:spcBef>
                        <a:spcAft>
                          <a:spcPts val="0"/>
                        </a:spcAft>
                      </a:pPr>
                      <a:r>
                        <a:rPr lang="vi-VN" sz="900">
                          <a:effectLst/>
                        </a:rPr>
                        <a:t>Stackholders &amp; Interests:</a:t>
                      </a:r>
                      <a:endParaRPr lang="en-US" sz="800">
                        <a:effectLst/>
                      </a:endParaRPr>
                    </a:p>
                    <a:p>
                      <a:pPr marL="67945" marR="0">
                        <a:lnSpc>
                          <a:spcPct val="115000"/>
                        </a:lnSpc>
                        <a:spcBef>
                          <a:spcPts val="5"/>
                        </a:spcBef>
                        <a:spcAft>
                          <a:spcPts val="0"/>
                        </a:spcAft>
                      </a:pPr>
                      <a:r>
                        <a:rPr lang="vi-VN" sz="900">
                          <a:effectLst/>
                        </a:rPr>
                        <a:t>Khách hàng – Thực hiện quá trình đăng nhập</a:t>
                      </a:r>
                      <a:endParaRPr lang="en-US" sz="8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5044393"/>
                  </a:ext>
                </a:extLst>
              </a:tr>
              <a:tr h="361473">
                <a:tc gridSpan="3">
                  <a:txBody>
                    <a:bodyPr/>
                    <a:lstStyle/>
                    <a:p>
                      <a:pPr marL="67945" marR="0">
                        <a:lnSpc>
                          <a:spcPct val="115000"/>
                        </a:lnSpc>
                        <a:spcBef>
                          <a:spcPts val="10"/>
                        </a:spcBef>
                        <a:spcAft>
                          <a:spcPts val="0"/>
                        </a:spcAft>
                      </a:pPr>
                      <a:r>
                        <a:rPr lang="vi-VN" sz="900">
                          <a:effectLst/>
                        </a:rPr>
                        <a:t>Brief Description: Use case này mô tả khách hàng </a:t>
                      </a:r>
                      <a:r>
                        <a:rPr lang="en-US" sz="900">
                          <a:effectLst/>
                        </a:rPr>
                        <a:t>đăng nhập</a:t>
                      </a:r>
                      <a:endParaRPr lang="en-US" sz="8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4565354"/>
                  </a:ext>
                </a:extLst>
              </a:tr>
              <a:tr h="419897">
                <a:tc gridSpan="3">
                  <a:txBody>
                    <a:bodyPr/>
                    <a:lstStyle/>
                    <a:p>
                      <a:pPr marL="67945" marR="0">
                        <a:lnSpc>
                          <a:spcPts val="1490"/>
                        </a:lnSpc>
                        <a:spcBef>
                          <a:spcPts val="10"/>
                        </a:spcBef>
                        <a:spcAft>
                          <a:spcPts val="0"/>
                        </a:spcAft>
                      </a:pPr>
                      <a:r>
                        <a:rPr lang="vi-VN" sz="900">
                          <a:effectLst/>
                        </a:rPr>
                        <a:t>Trigger: </a:t>
                      </a:r>
                      <a:r>
                        <a:rPr lang="en-US" sz="900">
                          <a:effectLst/>
                        </a:rPr>
                        <a:t>Khách hàng nhập tên đăng nhập và mật khẩu và nhấn nút “Đăng nhập”</a:t>
                      </a:r>
                      <a:endParaRPr lang="en-US" sz="800">
                        <a:effectLst/>
                      </a:endParaRPr>
                    </a:p>
                    <a:p>
                      <a:pPr marL="67945" marR="0">
                        <a:lnSpc>
                          <a:spcPts val="1490"/>
                        </a:lnSpc>
                        <a:spcBef>
                          <a:spcPts val="0"/>
                        </a:spcBef>
                        <a:spcAft>
                          <a:spcPts val="0"/>
                        </a:spcAft>
                      </a:pPr>
                      <a:r>
                        <a:rPr lang="vi-VN" sz="900">
                          <a:effectLst/>
                        </a:rPr>
                        <a:t>Type: External</a:t>
                      </a:r>
                      <a:endParaRPr lang="en-US" sz="8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1967143"/>
                  </a:ext>
                </a:extLst>
              </a:tr>
              <a:tr h="777558">
                <a:tc gridSpan="3">
                  <a:txBody>
                    <a:bodyPr/>
                    <a:lstStyle/>
                    <a:p>
                      <a:pPr marL="67945" marR="0">
                        <a:lnSpc>
                          <a:spcPct val="115000"/>
                        </a:lnSpc>
                        <a:spcBef>
                          <a:spcPts val="10"/>
                        </a:spcBef>
                        <a:spcAft>
                          <a:spcPts val="0"/>
                        </a:spcAft>
                      </a:pPr>
                      <a:r>
                        <a:rPr lang="vi-VN" sz="900">
                          <a:effectLst/>
                        </a:rPr>
                        <a:t>Relationship:</a:t>
                      </a:r>
                      <a:endParaRPr lang="en-US" sz="8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900">
                          <a:effectLst/>
                        </a:rPr>
                        <a:t>Association: Khách hàng</a:t>
                      </a:r>
                      <a:endParaRPr lang="en-US" sz="900">
                        <a:effectLst/>
                      </a:endParaRPr>
                    </a:p>
                    <a:p>
                      <a:pPr marL="0" marR="0" indent="228600" algn="just">
                        <a:lnSpc>
                          <a:spcPts val="220"/>
                        </a:lnSpc>
                        <a:spcBef>
                          <a:spcPts val="0"/>
                        </a:spcBef>
                        <a:spcAft>
                          <a:spcPts val="0"/>
                        </a:spcAft>
                      </a:pPr>
                      <a:r>
                        <a:rPr lang="vi-VN" sz="900" baseline="30000">
                          <a:effectLst/>
                        </a:rPr>
                        <a:t> </a:t>
                      </a:r>
                      <a:endParaRPr lang="en-US" sz="9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900">
                          <a:effectLst/>
                        </a:rPr>
                        <a:t>Include: </a:t>
                      </a:r>
                      <a:r>
                        <a:rPr lang="en-US" sz="900">
                          <a:effectLst/>
                        </a:rPr>
                        <a:t>(none)</a:t>
                      </a:r>
                    </a:p>
                    <a:p>
                      <a:pPr marL="0" marR="0" indent="228600" algn="just">
                        <a:lnSpc>
                          <a:spcPts val="225"/>
                        </a:lnSpc>
                        <a:spcBef>
                          <a:spcPts val="0"/>
                        </a:spcBef>
                        <a:spcAft>
                          <a:spcPts val="0"/>
                        </a:spcAft>
                      </a:pPr>
                      <a:r>
                        <a:rPr lang="vi-VN" sz="900" baseline="30000">
                          <a:effectLst/>
                        </a:rPr>
                        <a:t> </a:t>
                      </a:r>
                      <a:endParaRPr lang="en-US" sz="9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900">
                          <a:effectLst/>
                        </a:rPr>
                        <a:t>Extend: </a:t>
                      </a:r>
                      <a:r>
                        <a:rPr lang="en-US" sz="900">
                          <a:effectLst/>
                        </a:rPr>
                        <a:t>Đăng xuất</a:t>
                      </a:r>
                    </a:p>
                    <a:p>
                      <a:pPr marL="0" marR="0" indent="228600" algn="just">
                        <a:lnSpc>
                          <a:spcPts val="215"/>
                        </a:lnSpc>
                        <a:spcBef>
                          <a:spcPts val="0"/>
                        </a:spcBef>
                        <a:spcAft>
                          <a:spcPts val="0"/>
                        </a:spcAft>
                      </a:pPr>
                      <a:r>
                        <a:rPr lang="vi-VN" sz="900" baseline="30000">
                          <a:effectLst/>
                        </a:rPr>
                        <a:t> </a:t>
                      </a:r>
                      <a:endParaRPr lang="en-US" sz="9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900">
                          <a:effectLst/>
                        </a:rPr>
                        <a:t>Generalization: (none)</a:t>
                      </a:r>
                      <a:endParaRPr lang="en-US" sz="9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788765"/>
                  </a:ext>
                </a:extLst>
              </a:tr>
              <a:tr h="1403662">
                <a:tc gridSpan="3">
                  <a:txBody>
                    <a:bodyPr/>
                    <a:lstStyle/>
                    <a:p>
                      <a:pPr marL="67945" marR="0">
                        <a:lnSpc>
                          <a:spcPct val="115000"/>
                        </a:lnSpc>
                        <a:spcBef>
                          <a:spcPts val="10"/>
                        </a:spcBef>
                        <a:spcAft>
                          <a:spcPts val="0"/>
                        </a:spcAft>
                      </a:pPr>
                      <a:r>
                        <a:rPr lang="vi-VN" sz="900" dirty="0">
                          <a:effectLst/>
                        </a:rPr>
                        <a:t>Normal Flow of Events:</a:t>
                      </a:r>
                      <a:endParaRPr lang="en-US" sz="8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900" dirty="0" err="1">
                          <a:effectLst/>
                        </a:rPr>
                        <a:t>Hệ</a:t>
                      </a:r>
                      <a:r>
                        <a:rPr lang="en-US" sz="900" dirty="0">
                          <a:effectLst/>
                        </a:rPr>
                        <a:t> </a:t>
                      </a:r>
                      <a:r>
                        <a:rPr lang="en-US" sz="900" dirty="0" err="1">
                          <a:effectLst/>
                        </a:rPr>
                        <a:t>thống</a:t>
                      </a:r>
                      <a:r>
                        <a:rPr lang="en-US" sz="900" dirty="0">
                          <a:effectLst/>
                        </a:rPr>
                        <a:t> </a:t>
                      </a:r>
                      <a:r>
                        <a:rPr lang="en-US" sz="900" dirty="0" err="1">
                          <a:effectLst/>
                        </a:rPr>
                        <a:t>hiện</a:t>
                      </a:r>
                      <a:r>
                        <a:rPr lang="en-US" sz="900" dirty="0">
                          <a:effectLst/>
                        </a:rPr>
                        <a:t> </a:t>
                      </a:r>
                      <a:r>
                        <a:rPr lang="en-US" sz="900" dirty="0" err="1">
                          <a:effectLst/>
                        </a:rPr>
                        <a:t>thị</a:t>
                      </a:r>
                      <a:r>
                        <a:rPr lang="en-US" sz="900" dirty="0">
                          <a:effectLst/>
                        </a:rPr>
                        <a:t> </a:t>
                      </a:r>
                      <a:r>
                        <a:rPr lang="en-US" sz="900" dirty="0" err="1">
                          <a:effectLst/>
                        </a:rPr>
                        <a:t>màn</a:t>
                      </a:r>
                      <a:r>
                        <a:rPr lang="en-US" sz="900" dirty="0">
                          <a:effectLst/>
                        </a:rPr>
                        <a:t> </a:t>
                      </a:r>
                      <a:r>
                        <a:rPr lang="en-US" sz="900" dirty="0" err="1">
                          <a:effectLst/>
                        </a:rPr>
                        <a:t>hình</a:t>
                      </a:r>
                      <a:r>
                        <a:rPr lang="en-US" sz="900" dirty="0">
                          <a:effectLst/>
                        </a:rPr>
                        <a:t> </a:t>
                      </a:r>
                      <a:r>
                        <a:rPr lang="en-US" sz="900" dirty="0" err="1">
                          <a:effectLst/>
                        </a:rPr>
                        <a:t>đăng</a:t>
                      </a:r>
                      <a:r>
                        <a:rPr lang="en-US" sz="900" dirty="0">
                          <a:effectLst/>
                        </a:rPr>
                        <a:t> </a:t>
                      </a:r>
                      <a:r>
                        <a:rPr lang="en-US" sz="900" dirty="0" err="1">
                          <a:effectLst/>
                        </a:rPr>
                        <a:t>nhập</a:t>
                      </a:r>
                      <a:endParaRPr lang="en-US" sz="9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900" dirty="0" err="1">
                          <a:effectLst/>
                        </a:rPr>
                        <a:t>Khách</a:t>
                      </a:r>
                      <a:r>
                        <a:rPr lang="en-US" sz="900" dirty="0">
                          <a:effectLst/>
                        </a:rPr>
                        <a:t> </a:t>
                      </a:r>
                      <a:r>
                        <a:rPr lang="en-US" sz="900" dirty="0" err="1">
                          <a:effectLst/>
                        </a:rPr>
                        <a:t>hàng</a:t>
                      </a:r>
                      <a:r>
                        <a:rPr lang="en-US" sz="900" dirty="0">
                          <a:effectLst/>
                        </a:rPr>
                        <a:t> </a:t>
                      </a:r>
                      <a:r>
                        <a:rPr lang="en-US" sz="900" dirty="0" err="1">
                          <a:effectLst/>
                        </a:rPr>
                        <a:t>nhập</a:t>
                      </a:r>
                      <a:r>
                        <a:rPr lang="en-US" sz="900" dirty="0">
                          <a:effectLst/>
                        </a:rPr>
                        <a:t> </a:t>
                      </a:r>
                      <a:r>
                        <a:rPr lang="en-US" sz="900" dirty="0" err="1">
                          <a:effectLst/>
                        </a:rPr>
                        <a:t>tên</a:t>
                      </a:r>
                      <a:r>
                        <a:rPr lang="en-US" sz="900" dirty="0">
                          <a:effectLst/>
                        </a:rPr>
                        <a:t> </a:t>
                      </a:r>
                      <a:r>
                        <a:rPr lang="en-US" sz="900" dirty="0" err="1">
                          <a:effectLst/>
                        </a:rPr>
                        <a:t>đăng</a:t>
                      </a:r>
                      <a:r>
                        <a:rPr lang="en-US" sz="900" dirty="0">
                          <a:effectLst/>
                        </a:rPr>
                        <a:t> </a:t>
                      </a:r>
                      <a:r>
                        <a:rPr lang="en-US" sz="900" dirty="0" err="1">
                          <a:effectLst/>
                        </a:rPr>
                        <a:t>nhập</a:t>
                      </a:r>
                      <a:r>
                        <a:rPr lang="en-US" sz="900" dirty="0">
                          <a:effectLst/>
                        </a:rPr>
                        <a:t>, </a:t>
                      </a:r>
                      <a:r>
                        <a:rPr lang="en-US" sz="900" dirty="0" err="1">
                          <a:effectLst/>
                        </a:rPr>
                        <a:t>mật</a:t>
                      </a:r>
                      <a:r>
                        <a:rPr lang="en-US" sz="900" dirty="0">
                          <a:effectLst/>
                        </a:rPr>
                        <a:t> </a:t>
                      </a:r>
                      <a:r>
                        <a:rPr lang="en-US" sz="900" dirty="0" err="1">
                          <a:effectLst/>
                        </a:rPr>
                        <a:t>khẩu</a:t>
                      </a:r>
                      <a:r>
                        <a:rPr lang="en-US" sz="900" dirty="0">
                          <a:effectLst/>
                        </a:rPr>
                        <a:t> </a:t>
                      </a:r>
                      <a:r>
                        <a:rPr lang="en-US" sz="900" dirty="0" err="1">
                          <a:effectLst/>
                        </a:rPr>
                        <a:t>sau</a:t>
                      </a:r>
                      <a:r>
                        <a:rPr lang="en-US" sz="900" dirty="0">
                          <a:effectLst/>
                        </a:rPr>
                        <a:t> </a:t>
                      </a:r>
                      <a:r>
                        <a:rPr lang="en-US" sz="900" dirty="0" err="1">
                          <a:effectLst/>
                        </a:rPr>
                        <a:t>đó</a:t>
                      </a:r>
                      <a:r>
                        <a:rPr lang="en-US" sz="900" dirty="0">
                          <a:effectLst/>
                        </a:rPr>
                        <a:t> </a:t>
                      </a:r>
                      <a:r>
                        <a:rPr lang="en-US" sz="900" dirty="0" err="1">
                          <a:effectLst/>
                        </a:rPr>
                        <a:t>nhấn</a:t>
                      </a:r>
                      <a:r>
                        <a:rPr lang="en-US" sz="900" dirty="0">
                          <a:effectLst/>
                        </a:rPr>
                        <a:t> </a:t>
                      </a:r>
                      <a:r>
                        <a:rPr lang="en-US" sz="900" dirty="0" err="1">
                          <a:effectLst/>
                        </a:rPr>
                        <a:t>nút</a:t>
                      </a:r>
                      <a:r>
                        <a:rPr lang="en-US" sz="900" dirty="0">
                          <a:effectLst/>
                        </a:rPr>
                        <a:t> “</a:t>
                      </a:r>
                      <a:r>
                        <a:rPr lang="en-US" sz="900" dirty="0" err="1">
                          <a:effectLst/>
                        </a:rPr>
                        <a:t>Đăng</a:t>
                      </a:r>
                      <a:r>
                        <a:rPr lang="en-US" sz="900" dirty="0">
                          <a:effectLst/>
                        </a:rPr>
                        <a:t> </a:t>
                      </a:r>
                      <a:r>
                        <a:rPr lang="en-US" sz="900" dirty="0" err="1">
                          <a:effectLst/>
                        </a:rPr>
                        <a:t>nhập</a:t>
                      </a:r>
                      <a:r>
                        <a:rPr lang="en-US" sz="900" dirty="0">
                          <a:effectLst/>
                        </a:rPr>
                        <a:t>”</a:t>
                      </a:r>
                    </a:p>
                    <a:p>
                      <a:pPr marL="342900" marR="0" lvl="0" indent="-342900" algn="l">
                        <a:lnSpc>
                          <a:spcPct val="150000"/>
                        </a:lnSpc>
                        <a:spcBef>
                          <a:spcPts val="0"/>
                        </a:spcBef>
                        <a:spcAft>
                          <a:spcPts val="0"/>
                        </a:spcAft>
                        <a:buSzPts val="1300"/>
                        <a:buFont typeface="+mj-lt"/>
                        <a:buAutoNum type="arabicPeriod"/>
                        <a:tabLst>
                          <a:tab pos="533400" algn="l"/>
                        </a:tabLst>
                      </a:pPr>
                      <a:r>
                        <a:rPr lang="en-US" sz="900" dirty="0" err="1">
                          <a:effectLst/>
                        </a:rPr>
                        <a:t>Hệ</a:t>
                      </a:r>
                      <a:r>
                        <a:rPr lang="en-US" sz="900" dirty="0">
                          <a:effectLst/>
                        </a:rPr>
                        <a:t> </a:t>
                      </a:r>
                      <a:r>
                        <a:rPr lang="en-US" sz="900" dirty="0" err="1">
                          <a:effectLst/>
                        </a:rPr>
                        <a:t>thống</a:t>
                      </a:r>
                      <a:r>
                        <a:rPr lang="en-US" sz="900" dirty="0">
                          <a:effectLst/>
                        </a:rPr>
                        <a:t> </a:t>
                      </a:r>
                      <a:r>
                        <a:rPr lang="en-US" sz="900" dirty="0" err="1">
                          <a:effectLst/>
                        </a:rPr>
                        <a:t>kiểm</a:t>
                      </a:r>
                      <a:r>
                        <a:rPr lang="en-US" sz="900" dirty="0">
                          <a:effectLst/>
                        </a:rPr>
                        <a:t> </a:t>
                      </a:r>
                      <a:r>
                        <a:rPr lang="en-US" sz="900" dirty="0" err="1">
                          <a:effectLst/>
                        </a:rPr>
                        <a:t>tra</a:t>
                      </a:r>
                      <a:r>
                        <a:rPr lang="en-US" sz="900" dirty="0">
                          <a:effectLst/>
                        </a:rPr>
                        <a:t> </a:t>
                      </a:r>
                      <a:r>
                        <a:rPr lang="en-US" sz="900" dirty="0" err="1">
                          <a:effectLst/>
                        </a:rPr>
                        <a:t>tên</a:t>
                      </a:r>
                      <a:r>
                        <a:rPr lang="en-US" sz="900" dirty="0">
                          <a:effectLst/>
                        </a:rPr>
                        <a:t> </a:t>
                      </a:r>
                      <a:r>
                        <a:rPr lang="en-US" sz="900" dirty="0" err="1">
                          <a:effectLst/>
                        </a:rPr>
                        <a:t>đăng</a:t>
                      </a:r>
                      <a:r>
                        <a:rPr lang="en-US" sz="900" dirty="0">
                          <a:effectLst/>
                        </a:rPr>
                        <a:t> </a:t>
                      </a:r>
                      <a:r>
                        <a:rPr lang="en-US" sz="900" dirty="0" err="1">
                          <a:effectLst/>
                        </a:rPr>
                        <a:t>nhập</a:t>
                      </a:r>
                      <a:r>
                        <a:rPr lang="en-US" sz="900" dirty="0">
                          <a:effectLst/>
                        </a:rPr>
                        <a:t>, </a:t>
                      </a:r>
                      <a:r>
                        <a:rPr lang="en-US" sz="900" dirty="0" err="1">
                          <a:effectLst/>
                        </a:rPr>
                        <a:t>mật</a:t>
                      </a:r>
                      <a:r>
                        <a:rPr lang="en-US" sz="900" dirty="0">
                          <a:effectLst/>
                        </a:rPr>
                        <a:t> </a:t>
                      </a:r>
                      <a:r>
                        <a:rPr lang="en-US" sz="900" dirty="0" err="1">
                          <a:effectLst/>
                        </a:rPr>
                        <a:t>khẩu</a:t>
                      </a:r>
                      <a:endParaRPr lang="en-US" sz="9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900" dirty="0" err="1">
                          <a:effectLst/>
                        </a:rPr>
                        <a:t>Nếu</a:t>
                      </a:r>
                      <a:r>
                        <a:rPr lang="en-US" sz="900" dirty="0">
                          <a:effectLst/>
                        </a:rPr>
                        <a:t> </a:t>
                      </a:r>
                      <a:r>
                        <a:rPr lang="en-US" sz="900" dirty="0" err="1">
                          <a:effectLst/>
                        </a:rPr>
                        <a:t>hợp</a:t>
                      </a:r>
                      <a:r>
                        <a:rPr lang="en-US" sz="900" dirty="0">
                          <a:effectLst/>
                        </a:rPr>
                        <a:t> </a:t>
                      </a:r>
                      <a:r>
                        <a:rPr lang="en-US" sz="900" dirty="0" err="1">
                          <a:effectLst/>
                        </a:rPr>
                        <a:t>lệ</a:t>
                      </a:r>
                      <a:r>
                        <a:rPr lang="en-US" sz="900" dirty="0">
                          <a:effectLst/>
                        </a:rPr>
                        <a:t>, </a:t>
                      </a:r>
                      <a:r>
                        <a:rPr lang="en-US" sz="900" dirty="0" err="1">
                          <a:effectLst/>
                        </a:rPr>
                        <a:t>hệ</a:t>
                      </a:r>
                      <a:r>
                        <a:rPr lang="en-US" sz="900" dirty="0">
                          <a:effectLst/>
                        </a:rPr>
                        <a:t> </a:t>
                      </a:r>
                      <a:r>
                        <a:rPr lang="en-US" sz="900" dirty="0" err="1">
                          <a:effectLst/>
                        </a:rPr>
                        <a:t>thống</a:t>
                      </a:r>
                      <a:r>
                        <a:rPr lang="en-US" sz="900" dirty="0">
                          <a:effectLst/>
                        </a:rPr>
                        <a:t> </a:t>
                      </a:r>
                      <a:r>
                        <a:rPr lang="en-US" sz="900" dirty="0" err="1">
                          <a:effectLst/>
                        </a:rPr>
                        <a:t>thông</a:t>
                      </a:r>
                      <a:r>
                        <a:rPr lang="en-US" sz="900" dirty="0">
                          <a:effectLst/>
                        </a:rPr>
                        <a:t> </a:t>
                      </a:r>
                      <a:r>
                        <a:rPr lang="en-US" sz="900" dirty="0" err="1">
                          <a:effectLst/>
                        </a:rPr>
                        <a:t>báo</a:t>
                      </a:r>
                      <a:r>
                        <a:rPr lang="en-US" sz="900" dirty="0">
                          <a:effectLst/>
                        </a:rPr>
                        <a:t> </a:t>
                      </a:r>
                      <a:r>
                        <a:rPr lang="en-US" sz="900" dirty="0" err="1">
                          <a:effectLst/>
                        </a:rPr>
                        <a:t>đăng</a:t>
                      </a:r>
                      <a:r>
                        <a:rPr lang="en-US" sz="900" dirty="0">
                          <a:effectLst/>
                        </a:rPr>
                        <a:t> </a:t>
                      </a:r>
                      <a:r>
                        <a:rPr lang="en-US" sz="900" dirty="0" err="1">
                          <a:effectLst/>
                        </a:rPr>
                        <a:t>nhập</a:t>
                      </a:r>
                      <a:r>
                        <a:rPr lang="en-US" sz="900" dirty="0">
                          <a:effectLst/>
                        </a:rPr>
                        <a:t> </a:t>
                      </a:r>
                      <a:r>
                        <a:rPr lang="en-US" sz="900" dirty="0" err="1">
                          <a:effectLst/>
                        </a:rPr>
                        <a:t>thành</a:t>
                      </a:r>
                      <a:r>
                        <a:rPr lang="en-US" sz="900" dirty="0">
                          <a:effectLst/>
                        </a:rPr>
                        <a:t> </a:t>
                      </a:r>
                      <a:r>
                        <a:rPr lang="en-US" sz="900" dirty="0" err="1">
                          <a:effectLst/>
                        </a:rPr>
                        <a:t>công</a:t>
                      </a:r>
                      <a:endParaRPr lang="en-US" sz="9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900" dirty="0" err="1">
                          <a:effectLst/>
                        </a:rPr>
                        <a:t>Nếu</a:t>
                      </a:r>
                      <a:r>
                        <a:rPr lang="en-US" sz="900" dirty="0">
                          <a:effectLst/>
                        </a:rPr>
                        <a:t> </a:t>
                      </a:r>
                      <a:r>
                        <a:rPr lang="en-US" sz="900" dirty="0" err="1">
                          <a:effectLst/>
                        </a:rPr>
                        <a:t>không</a:t>
                      </a:r>
                      <a:r>
                        <a:rPr lang="en-US" sz="900" dirty="0">
                          <a:effectLst/>
                        </a:rPr>
                        <a:t> </a:t>
                      </a:r>
                      <a:r>
                        <a:rPr lang="en-US" sz="900" dirty="0" err="1">
                          <a:effectLst/>
                        </a:rPr>
                        <a:t>hợp</a:t>
                      </a:r>
                      <a:r>
                        <a:rPr lang="en-US" sz="900" dirty="0">
                          <a:effectLst/>
                        </a:rPr>
                        <a:t> </a:t>
                      </a:r>
                      <a:r>
                        <a:rPr lang="en-US" sz="900" dirty="0" err="1">
                          <a:effectLst/>
                        </a:rPr>
                        <a:t>lệ</a:t>
                      </a:r>
                      <a:r>
                        <a:rPr lang="en-US" sz="900" dirty="0">
                          <a:effectLst/>
                        </a:rPr>
                        <a:t>, </a:t>
                      </a:r>
                      <a:r>
                        <a:rPr lang="en-US" sz="900" dirty="0" err="1">
                          <a:effectLst/>
                        </a:rPr>
                        <a:t>hệ</a:t>
                      </a:r>
                      <a:r>
                        <a:rPr lang="en-US" sz="900" dirty="0">
                          <a:effectLst/>
                        </a:rPr>
                        <a:t> </a:t>
                      </a:r>
                      <a:r>
                        <a:rPr lang="en-US" sz="900" dirty="0" err="1">
                          <a:effectLst/>
                        </a:rPr>
                        <a:t>thống</a:t>
                      </a:r>
                      <a:r>
                        <a:rPr lang="en-US" sz="900" dirty="0">
                          <a:effectLst/>
                        </a:rPr>
                        <a:t> </a:t>
                      </a:r>
                      <a:r>
                        <a:rPr lang="en-US" sz="900" dirty="0" err="1">
                          <a:effectLst/>
                        </a:rPr>
                        <a:t>thông</a:t>
                      </a:r>
                      <a:r>
                        <a:rPr lang="en-US" sz="900" dirty="0">
                          <a:effectLst/>
                        </a:rPr>
                        <a:t> </a:t>
                      </a:r>
                      <a:r>
                        <a:rPr lang="en-US" sz="900" dirty="0" err="1">
                          <a:effectLst/>
                        </a:rPr>
                        <a:t>báo</a:t>
                      </a:r>
                      <a:r>
                        <a:rPr lang="en-US" sz="900" dirty="0">
                          <a:effectLst/>
                        </a:rPr>
                        <a:t> </a:t>
                      </a:r>
                      <a:r>
                        <a:rPr lang="en-US" sz="900" dirty="0" err="1">
                          <a:effectLst/>
                        </a:rPr>
                        <a:t>lỗi</a:t>
                      </a:r>
                      <a:endParaRPr lang="en-US" sz="9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30943317"/>
                  </a:ext>
                </a:extLst>
              </a:tr>
            </a:tbl>
          </a:graphicData>
        </a:graphic>
      </p:graphicFrame>
      <p:sp>
        <p:nvSpPr>
          <p:cNvPr id="17" name="Google Shape;894;p78"/>
          <p:cNvSpPr txBox="1">
            <a:spLocks/>
          </p:cNvSpPr>
          <p:nvPr/>
        </p:nvSpPr>
        <p:spPr>
          <a:xfrm>
            <a:off x="157717" y="911291"/>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3.a) </a:t>
            </a:r>
            <a:r>
              <a:rPr lang="en-GB" sz="2400" dirty="0"/>
              <a:t>Use case </a:t>
            </a:r>
            <a:r>
              <a:rPr lang="en-GB" sz="2400" dirty="0" err="1">
                <a:solidFill>
                  <a:schemeClr val="bg1"/>
                </a:solidFill>
              </a:rPr>
              <a:t>đăng</a:t>
            </a:r>
            <a:r>
              <a:rPr lang="en-GB" sz="2400" dirty="0">
                <a:solidFill>
                  <a:schemeClr val="bg1"/>
                </a:solidFill>
              </a:rPr>
              <a:t> </a:t>
            </a:r>
            <a:r>
              <a:rPr lang="en-GB" sz="2400" dirty="0" err="1">
                <a:solidFill>
                  <a:schemeClr val="bg1"/>
                </a:solidFill>
              </a:rPr>
              <a:t>nhập</a:t>
            </a:r>
            <a:endParaRPr lang="en-GB" sz="2400" dirty="0">
              <a:solidFill>
                <a:schemeClr val="bg1"/>
              </a:solidFill>
            </a:endParaRPr>
          </a:p>
        </p:txBody>
      </p:sp>
      <p:sp>
        <p:nvSpPr>
          <p:cNvPr id="18" name="Google Shape;894;p78"/>
          <p:cNvSpPr txBox="1">
            <a:spLocks/>
          </p:cNvSpPr>
          <p:nvPr/>
        </p:nvSpPr>
        <p:spPr>
          <a:xfrm>
            <a:off x="157714" y="911291"/>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3.b) </a:t>
            </a:r>
            <a:r>
              <a:rPr lang="en-GB" sz="2400" dirty="0"/>
              <a:t>Use case </a:t>
            </a:r>
            <a:r>
              <a:rPr lang="en-GB" sz="2400" dirty="0" err="1">
                <a:solidFill>
                  <a:schemeClr val="bg1"/>
                </a:solidFill>
              </a:rPr>
              <a:t>xem</a:t>
            </a:r>
            <a:r>
              <a:rPr lang="en-GB" sz="2400" dirty="0">
                <a:solidFill>
                  <a:schemeClr val="bg1"/>
                </a:solidFill>
              </a:rPr>
              <a:t> </a:t>
            </a:r>
            <a:r>
              <a:rPr lang="en-GB" sz="2400" dirty="0" err="1">
                <a:solidFill>
                  <a:schemeClr val="bg1"/>
                </a:solidFill>
              </a:rPr>
              <a:t>phòng</a:t>
            </a:r>
            <a:endParaRPr lang="en-GB" sz="2400"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103848221"/>
              </p:ext>
            </p:extLst>
          </p:nvPr>
        </p:nvGraphicFramePr>
        <p:xfrm>
          <a:off x="2263859" y="911291"/>
          <a:ext cx="6219351" cy="4035360"/>
        </p:xfrm>
        <a:graphic>
          <a:graphicData uri="http://schemas.openxmlformats.org/drawingml/2006/table">
            <a:tbl>
              <a:tblPr firstRow="1" firstCol="1" lastRow="1" lastCol="1" bandRow="1" bandCol="1">
                <a:tableStyleId>{D7D3B902-40D3-4738-B5E1-5BB4D8D1668E}</a:tableStyleId>
              </a:tblPr>
              <a:tblGrid>
                <a:gridCol w="3189106">
                  <a:extLst>
                    <a:ext uri="{9D8B030D-6E8A-4147-A177-3AD203B41FA5}">
                      <a16:colId xmlns:a16="http://schemas.microsoft.com/office/drawing/2014/main" val="3224918249"/>
                    </a:ext>
                  </a:extLst>
                </a:gridCol>
                <a:gridCol w="956294">
                  <a:extLst>
                    <a:ext uri="{9D8B030D-6E8A-4147-A177-3AD203B41FA5}">
                      <a16:colId xmlns:a16="http://schemas.microsoft.com/office/drawing/2014/main" val="2276413640"/>
                    </a:ext>
                  </a:extLst>
                </a:gridCol>
                <a:gridCol w="2073951">
                  <a:extLst>
                    <a:ext uri="{9D8B030D-6E8A-4147-A177-3AD203B41FA5}">
                      <a16:colId xmlns:a16="http://schemas.microsoft.com/office/drawing/2014/main" val="3038315571"/>
                    </a:ext>
                  </a:extLst>
                </a:gridCol>
              </a:tblGrid>
              <a:tr h="378266">
                <a:tc>
                  <a:txBody>
                    <a:bodyPr/>
                    <a:lstStyle/>
                    <a:p>
                      <a:pPr marL="67945" marR="0">
                        <a:lnSpc>
                          <a:spcPct val="115000"/>
                        </a:lnSpc>
                        <a:spcBef>
                          <a:spcPts val="10"/>
                        </a:spcBef>
                        <a:spcAft>
                          <a:spcPts val="0"/>
                        </a:spcAft>
                      </a:pPr>
                      <a:r>
                        <a:rPr lang="vi-VN" sz="1000">
                          <a:effectLst/>
                        </a:rPr>
                        <a:t>Use case Name: </a:t>
                      </a:r>
                      <a:r>
                        <a:rPr lang="en-US" sz="1000">
                          <a:effectLst/>
                        </a:rPr>
                        <a:t>Xem phòng</a:t>
                      </a:r>
                      <a:endParaRPr lang="en-US" sz="9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1000">
                          <a:effectLst/>
                        </a:rPr>
                        <a:t>ID: U</a:t>
                      </a:r>
                      <a:r>
                        <a:rPr lang="en-US" sz="1000">
                          <a:effectLst/>
                        </a:rPr>
                        <a:t>C</a:t>
                      </a:r>
                      <a:r>
                        <a:rPr lang="vi-VN" sz="1000">
                          <a:effectLst/>
                        </a:rPr>
                        <a:t>0</a:t>
                      </a:r>
                      <a:r>
                        <a:rPr lang="en-US" sz="1000">
                          <a:effectLst/>
                        </a:rPr>
                        <a:t>2</a:t>
                      </a:r>
                      <a:endParaRPr lang="en-US" sz="9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1000">
                          <a:effectLst/>
                        </a:rPr>
                        <a:t>Importance level: High</a:t>
                      </a:r>
                      <a:endParaRPr lang="en-US" sz="9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890770966"/>
                  </a:ext>
                </a:extLst>
              </a:tr>
              <a:tr h="404453">
                <a:tc>
                  <a:txBody>
                    <a:bodyPr/>
                    <a:lstStyle/>
                    <a:p>
                      <a:pPr marL="67945" marR="0">
                        <a:lnSpc>
                          <a:spcPct val="115000"/>
                        </a:lnSpc>
                        <a:spcBef>
                          <a:spcPts val="10"/>
                        </a:spcBef>
                        <a:spcAft>
                          <a:spcPts val="0"/>
                        </a:spcAft>
                      </a:pPr>
                      <a:r>
                        <a:rPr lang="vi-VN" sz="1000">
                          <a:effectLst/>
                        </a:rPr>
                        <a:t>Primary Actor: </a:t>
                      </a:r>
                      <a:r>
                        <a:rPr lang="en-US" sz="1000">
                          <a:effectLst/>
                        </a:rPr>
                        <a:t>Khách hàng, hệ thống</a:t>
                      </a:r>
                      <a:endParaRPr lang="en-US" sz="900">
                        <a:effectLst/>
                        <a:latin typeface="Times New Roman" panose="02020603050405020304" pitchFamily="18" charset="0"/>
                        <a:ea typeface="Times New Roman" panose="02020603050405020304" pitchFamily="18" charset="0"/>
                      </a:endParaRPr>
                    </a:p>
                  </a:txBody>
                  <a:tcPr marL="0" marR="0" marT="0" marB="0"/>
                </a:tc>
                <a:tc gridSpan="2">
                  <a:txBody>
                    <a:bodyPr/>
                    <a:lstStyle/>
                    <a:p>
                      <a:pPr marL="67945" marR="0">
                        <a:lnSpc>
                          <a:spcPct val="115000"/>
                        </a:lnSpc>
                        <a:spcBef>
                          <a:spcPts val="10"/>
                        </a:spcBef>
                        <a:spcAft>
                          <a:spcPts val="0"/>
                        </a:spcAft>
                      </a:pPr>
                      <a:r>
                        <a:rPr lang="vi-VN" sz="1000">
                          <a:effectLst/>
                        </a:rPr>
                        <a:t>Use Case Type: Detail, essential</a:t>
                      </a:r>
                      <a:endParaRPr lang="en-US" sz="9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2227495967"/>
                  </a:ext>
                </a:extLst>
              </a:tr>
              <a:tr h="417605">
                <a:tc gridSpan="3">
                  <a:txBody>
                    <a:bodyPr/>
                    <a:lstStyle/>
                    <a:p>
                      <a:pPr marL="67945" marR="0">
                        <a:lnSpc>
                          <a:spcPct val="115000"/>
                        </a:lnSpc>
                        <a:spcBef>
                          <a:spcPts val="10"/>
                        </a:spcBef>
                        <a:spcAft>
                          <a:spcPts val="0"/>
                        </a:spcAft>
                      </a:pPr>
                      <a:r>
                        <a:rPr lang="vi-VN" sz="1000">
                          <a:effectLst/>
                        </a:rPr>
                        <a:t>Stackholders &amp; Interests:</a:t>
                      </a:r>
                      <a:endParaRPr lang="en-US" sz="900">
                        <a:effectLst/>
                      </a:endParaRPr>
                    </a:p>
                    <a:p>
                      <a:pPr marL="67945" marR="0">
                        <a:lnSpc>
                          <a:spcPct val="115000"/>
                        </a:lnSpc>
                        <a:spcBef>
                          <a:spcPts val="5"/>
                        </a:spcBef>
                        <a:spcAft>
                          <a:spcPts val="0"/>
                        </a:spcAft>
                      </a:pPr>
                      <a:r>
                        <a:rPr lang="vi-VN" sz="1000">
                          <a:effectLst/>
                        </a:rPr>
                        <a:t>Khách hàng – Thực hiện quá trình </a:t>
                      </a:r>
                      <a:r>
                        <a:rPr lang="en-US" sz="1000">
                          <a:effectLst/>
                        </a:rPr>
                        <a:t>xem phòng</a:t>
                      </a:r>
                      <a:endParaRPr lang="en-US" sz="9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2989784"/>
                  </a:ext>
                </a:extLst>
              </a:tr>
              <a:tr h="404453">
                <a:tc gridSpan="3">
                  <a:txBody>
                    <a:bodyPr/>
                    <a:lstStyle/>
                    <a:p>
                      <a:pPr marL="67945" marR="0">
                        <a:lnSpc>
                          <a:spcPct val="115000"/>
                        </a:lnSpc>
                        <a:spcBef>
                          <a:spcPts val="10"/>
                        </a:spcBef>
                        <a:spcAft>
                          <a:spcPts val="0"/>
                        </a:spcAft>
                      </a:pPr>
                      <a:r>
                        <a:rPr lang="vi-VN" sz="1000">
                          <a:effectLst/>
                        </a:rPr>
                        <a:t>Brief Description: Use case này mô tả khách hàng </a:t>
                      </a:r>
                      <a:r>
                        <a:rPr lang="en-US" sz="1000">
                          <a:effectLst/>
                        </a:rPr>
                        <a:t>xem phòng</a:t>
                      </a:r>
                      <a:endParaRPr lang="en-US" sz="9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0350725"/>
                  </a:ext>
                </a:extLst>
              </a:tr>
              <a:tr h="427173">
                <a:tc gridSpan="3">
                  <a:txBody>
                    <a:bodyPr/>
                    <a:lstStyle/>
                    <a:p>
                      <a:pPr marL="67945" marR="0">
                        <a:lnSpc>
                          <a:spcPts val="1490"/>
                        </a:lnSpc>
                        <a:spcBef>
                          <a:spcPts val="10"/>
                        </a:spcBef>
                        <a:spcAft>
                          <a:spcPts val="0"/>
                        </a:spcAft>
                      </a:pPr>
                      <a:r>
                        <a:rPr lang="vi-VN" sz="1000">
                          <a:effectLst/>
                        </a:rPr>
                        <a:t>Trigger: </a:t>
                      </a:r>
                      <a:r>
                        <a:rPr lang="en-US" sz="1000">
                          <a:effectLst/>
                        </a:rPr>
                        <a:t>Khách hàng chọn địa điểm muốn đến</a:t>
                      </a:r>
                      <a:endParaRPr lang="en-US" sz="900">
                        <a:effectLst/>
                      </a:endParaRPr>
                    </a:p>
                    <a:p>
                      <a:pPr marL="67945" marR="0">
                        <a:lnSpc>
                          <a:spcPts val="1490"/>
                        </a:lnSpc>
                        <a:spcBef>
                          <a:spcPts val="0"/>
                        </a:spcBef>
                        <a:spcAft>
                          <a:spcPts val="0"/>
                        </a:spcAft>
                      </a:pPr>
                      <a:r>
                        <a:rPr lang="vi-VN" sz="1000">
                          <a:effectLst/>
                        </a:rPr>
                        <a:t>Type: External</a:t>
                      </a:r>
                      <a:endParaRPr lang="en-US" sz="9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30858657"/>
                  </a:ext>
                </a:extLst>
              </a:tr>
              <a:tr h="870010">
                <a:tc gridSpan="3">
                  <a:txBody>
                    <a:bodyPr/>
                    <a:lstStyle/>
                    <a:p>
                      <a:pPr marL="67945" marR="0">
                        <a:lnSpc>
                          <a:spcPct val="115000"/>
                        </a:lnSpc>
                        <a:spcBef>
                          <a:spcPts val="10"/>
                        </a:spcBef>
                        <a:spcAft>
                          <a:spcPts val="0"/>
                        </a:spcAft>
                      </a:pPr>
                      <a:r>
                        <a:rPr lang="vi-VN" sz="1000">
                          <a:effectLst/>
                        </a:rPr>
                        <a:t>Relationship:</a:t>
                      </a:r>
                      <a:endParaRPr lang="en-US" sz="9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1000">
                          <a:effectLst/>
                        </a:rPr>
                        <a:t>Association: Khách hàng</a:t>
                      </a:r>
                      <a:endParaRPr lang="en-US" sz="1000">
                        <a:effectLst/>
                      </a:endParaRPr>
                    </a:p>
                    <a:p>
                      <a:pPr marL="0" marR="0" indent="228600" algn="just">
                        <a:lnSpc>
                          <a:spcPts val="220"/>
                        </a:lnSpc>
                        <a:spcBef>
                          <a:spcPts val="0"/>
                        </a:spcBef>
                        <a:spcAft>
                          <a:spcPts val="0"/>
                        </a:spcAft>
                      </a:pPr>
                      <a:r>
                        <a:rPr lang="vi-VN" sz="1000" baseline="30000">
                          <a:effectLst/>
                        </a:rPr>
                        <a:t> </a:t>
                      </a:r>
                      <a:endParaRPr lang="en-US" sz="10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1000">
                          <a:effectLst/>
                        </a:rPr>
                        <a:t>Include: </a:t>
                      </a:r>
                      <a:r>
                        <a:rPr lang="en-US" sz="1000">
                          <a:effectLst/>
                        </a:rPr>
                        <a:t>(none)</a:t>
                      </a:r>
                    </a:p>
                    <a:p>
                      <a:pPr marL="0" marR="0" indent="228600" algn="just">
                        <a:lnSpc>
                          <a:spcPts val="225"/>
                        </a:lnSpc>
                        <a:spcBef>
                          <a:spcPts val="0"/>
                        </a:spcBef>
                        <a:spcAft>
                          <a:spcPts val="0"/>
                        </a:spcAft>
                      </a:pPr>
                      <a:r>
                        <a:rPr lang="vi-VN" sz="1000" baseline="30000">
                          <a:effectLst/>
                        </a:rPr>
                        <a:t> </a:t>
                      </a:r>
                      <a:endParaRPr lang="en-US" sz="10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1000">
                          <a:effectLst/>
                        </a:rPr>
                        <a:t>Extend: </a:t>
                      </a:r>
                      <a:r>
                        <a:rPr lang="en-US" sz="1000">
                          <a:effectLst/>
                        </a:rPr>
                        <a:t>Đăng xuất</a:t>
                      </a:r>
                    </a:p>
                    <a:p>
                      <a:pPr marL="0" marR="0" indent="228600" algn="just">
                        <a:lnSpc>
                          <a:spcPts val="215"/>
                        </a:lnSpc>
                        <a:spcBef>
                          <a:spcPts val="0"/>
                        </a:spcBef>
                        <a:spcAft>
                          <a:spcPts val="0"/>
                        </a:spcAft>
                      </a:pPr>
                      <a:r>
                        <a:rPr lang="vi-VN" sz="1000" baseline="30000">
                          <a:effectLst/>
                        </a:rPr>
                        <a:t> </a:t>
                      </a:r>
                      <a:endParaRPr lang="en-US" sz="10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1000">
                          <a:effectLst/>
                        </a:rPr>
                        <a:t>Generalization: (none)</a:t>
                      </a:r>
                      <a:endParaRPr lang="en-US" sz="10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4872206"/>
                  </a:ext>
                </a:extLst>
              </a:tr>
              <a:tr h="1133400">
                <a:tc gridSpan="3">
                  <a:txBody>
                    <a:bodyPr/>
                    <a:lstStyle/>
                    <a:p>
                      <a:pPr marL="67945" marR="0">
                        <a:lnSpc>
                          <a:spcPct val="115000"/>
                        </a:lnSpc>
                        <a:spcBef>
                          <a:spcPts val="10"/>
                        </a:spcBef>
                        <a:spcAft>
                          <a:spcPts val="0"/>
                        </a:spcAft>
                      </a:pPr>
                      <a:r>
                        <a:rPr lang="vi-VN" sz="1000" dirty="0">
                          <a:effectLst/>
                        </a:rPr>
                        <a:t>Normal Flow of Events:</a:t>
                      </a:r>
                      <a:endParaRPr lang="en-US" sz="9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1000" dirty="0" err="1">
                          <a:effectLst/>
                        </a:rPr>
                        <a:t>Khách</a:t>
                      </a:r>
                      <a:r>
                        <a:rPr lang="en-US" sz="1000" dirty="0">
                          <a:effectLst/>
                        </a:rPr>
                        <a:t> </a:t>
                      </a:r>
                      <a:r>
                        <a:rPr lang="en-US" sz="1000" dirty="0" err="1">
                          <a:effectLst/>
                        </a:rPr>
                        <a:t>hàng</a:t>
                      </a:r>
                      <a:r>
                        <a:rPr lang="en-US" sz="1000" dirty="0">
                          <a:effectLst/>
                        </a:rPr>
                        <a:t> </a:t>
                      </a:r>
                      <a:r>
                        <a:rPr lang="en-US" sz="1000" dirty="0" err="1">
                          <a:effectLst/>
                        </a:rPr>
                        <a:t>chọn</a:t>
                      </a:r>
                      <a:r>
                        <a:rPr lang="en-US" sz="1000" dirty="0">
                          <a:effectLst/>
                        </a:rPr>
                        <a:t> </a:t>
                      </a:r>
                      <a:r>
                        <a:rPr lang="en-US" sz="1000" dirty="0" err="1">
                          <a:effectLst/>
                        </a:rPr>
                        <a:t>địa</a:t>
                      </a:r>
                      <a:r>
                        <a:rPr lang="en-US" sz="1000" dirty="0">
                          <a:effectLst/>
                        </a:rPr>
                        <a:t> </a:t>
                      </a:r>
                      <a:r>
                        <a:rPr lang="en-US" sz="1000" dirty="0" err="1">
                          <a:effectLst/>
                        </a:rPr>
                        <a:t>điểm</a:t>
                      </a:r>
                      <a:r>
                        <a:rPr lang="en-US" sz="1000" dirty="0">
                          <a:effectLst/>
                        </a:rPr>
                        <a:t> </a:t>
                      </a:r>
                      <a:r>
                        <a:rPr lang="en-US" sz="1000" dirty="0" err="1">
                          <a:effectLst/>
                        </a:rPr>
                        <a:t>cần</a:t>
                      </a:r>
                      <a:r>
                        <a:rPr lang="en-US" sz="1000" dirty="0">
                          <a:effectLst/>
                        </a:rPr>
                        <a:t> </a:t>
                      </a:r>
                      <a:r>
                        <a:rPr lang="en-US" sz="1000" dirty="0" err="1">
                          <a:effectLst/>
                        </a:rPr>
                        <a:t>đến</a:t>
                      </a:r>
                      <a:endParaRPr lang="en-US" sz="10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1000" dirty="0" err="1">
                          <a:effectLst/>
                        </a:rPr>
                        <a:t>Hệ</a:t>
                      </a:r>
                      <a:r>
                        <a:rPr lang="en-US" sz="1000" dirty="0">
                          <a:effectLst/>
                        </a:rPr>
                        <a:t> </a:t>
                      </a:r>
                      <a:r>
                        <a:rPr lang="en-US" sz="1000" dirty="0" err="1">
                          <a:effectLst/>
                        </a:rPr>
                        <a:t>thống</a:t>
                      </a:r>
                      <a:r>
                        <a:rPr lang="en-US" sz="1000" dirty="0">
                          <a:effectLst/>
                        </a:rPr>
                        <a:t> </a:t>
                      </a:r>
                      <a:r>
                        <a:rPr lang="en-US" sz="1000" dirty="0" err="1">
                          <a:effectLst/>
                        </a:rPr>
                        <a:t>liệt</a:t>
                      </a:r>
                      <a:r>
                        <a:rPr lang="en-US" sz="1000" dirty="0">
                          <a:effectLst/>
                        </a:rPr>
                        <a:t> </a:t>
                      </a:r>
                      <a:r>
                        <a:rPr lang="en-US" sz="1000" dirty="0" err="1">
                          <a:effectLst/>
                        </a:rPr>
                        <a:t>kê</a:t>
                      </a:r>
                      <a:r>
                        <a:rPr lang="en-US" sz="1000" dirty="0">
                          <a:effectLst/>
                        </a:rPr>
                        <a:t> </a:t>
                      </a:r>
                      <a:r>
                        <a:rPr lang="en-US" sz="1000" dirty="0" err="1">
                          <a:effectLst/>
                        </a:rPr>
                        <a:t>các</a:t>
                      </a:r>
                      <a:r>
                        <a:rPr lang="en-US" sz="1000" dirty="0">
                          <a:effectLst/>
                        </a:rPr>
                        <a:t> </a:t>
                      </a:r>
                      <a:r>
                        <a:rPr lang="en-US" sz="1000" dirty="0" err="1">
                          <a:effectLst/>
                        </a:rPr>
                        <a:t>khách</a:t>
                      </a:r>
                      <a:r>
                        <a:rPr lang="en-US" sz="1000" dirty="0">
                          <a:effectLst/>
                        </a:rPr>
                        <a:t> </a:t>
                      </a:r>
                      <a:r>
                        <a:rPr lang="en-US" sz="1000" dirty="0" err="1">
                          <a:effectLst/>
                        </a:rPr>
                        <a:t>sạn</a:t>
                      </a:r>
                      <a:r>
                        <a:rPr lang="en-US" sz="1000" dirty="0">
                          <a:effectLst/>
                        </a:rPr>
                        <a:t> ở </a:t>
                      </a:r>
                      <a:r>
                        <a:rPr lang="en-US" sz="1000" dirty="0" err="1">
                          <a:effectLst/>
                        </a:rPr>
                        <a:t>địa</a:t>
                      </a:r>
                      <a:r>
                        <a:rPr lang="en-US" sz="1000" dirty="0">
                          <a:effectLst/>
                        </a:rPr>
                        <a:t> </a:t>
                      </a:r>
                      <a:r>
                        <a:rPr lang="en-US" sz="1000" dirty="0" err="1">
                          <a:effectLst/>
                        </a:rPr>
                        <a:t>điểm</a:t>
                      </a:r>
                      <a:r>
                        <a:rPr lang="en-US" sz="1000" dirty="0">
                          <a:effectLst/>
                        </a:rPr>
                        <a:t> </a:t>
                      </a:r>
                      <a:r>
                        <a:rPr lang="en-US" sz="1000" dirty="0" err="1">
                          <a:effectLst/>
                        </a:rPr>
                        <a:t>đó</a:t>
                      </a:r>
                      <a:endParaRPr lang="en-US" sz="1000" dirty="0">
                        <a:effectLst/>
                      </a:endParaRPr>
                    </a:p>
                    <a:p>
                      <a:pPr marL="0" marR="0" indent="228600" algn="just">
                        <a:lnSpc>
                          <a:spcPts val="55"/>
                        </a:lnSpc>
                        <a:spcBef>
                          <a:spcPts val="0"/>
                        </a:spcBef>
                        <a:spcAft>
                          <a:spcPts val="0"/>
                        </a:spcAft>
                      </a:pPr>
                      <a:r>
                        <a:rPr lang="vi-VN" sz="1000" dirty="0">
                          <a:effectLst/>
                        </a:rPr>
                        <a:t> </a:t>
                      </a:r>
                      <a:endParaRPr lang="en-US" sz="1000" dirty="0">
                        <a:effectLst/>
                      </a:endParaRPr>
                    </a:p>
                    <a:p>
                      <a:pPr marL="0" marR="0" indent="228600" algn="just">
                        <a:lnSpc>
                          <a:spcPts val="215"/>
                        </a:lnSpc>
                        <a:spcBef>
                          <a:spcPts val="0"/>
                        </a:spcBef>
                        <a:spcAft>
                          <a:spcPts val="0"/>
                        </a:spcAft>
                      </a:pPr>
                      <a:r>
                        <a:rPr lang="vi-VN" sz="1000" dirty="0">
                          <a:effectLst/>
                        </a:rPr>
                        <a:t> </a:t>
                      </a:r>
                      <a:endParaRPr lang="en-US" sz="1000" dirty="0">
                        <a:effectLst/>
                      </a:endParaRPr>
                    </a:p>
                    <a:p>
                      <a:pPr marL="342900" marR="76200" lvl="0" indent="-342900" algn="just">
                        <a:lnSpc>
                          <a:spcPct val="95000"/>
                        </a:lnSpc>
                        <a:spcBef>
                          <a:spcPts val="0"/>
                        </a:spcBef>
                        <a:spcAft>
                          <a:spcPts val="0"/>
                        </a:spcAft>
                        <a:buSzPts val="1300"/>
                        <a:buFont typeface="+mj-lt"/>
                        <a:buAutoNum type="arabicPeriod"/>
                        <a:tabLst>
                          <a:tab pos="533400" algn="l"/>
                        </a:tabLst>
                      </a:pPr>
                      <a:r>
                        <a:rPr lang="en-US" sz="1000" dirty="0" err="1">
                          <a:effectLst/>
                        </a:rPr>
                        <a:t>Hệ</a:t>
                      </a:r>
                      <a:r>
                        <a:rPr lang="en-US" sz="1000" dirty="0">
                          <a:effectLst/>
                        </a:rPr>
                        <a:t> </a:t>
                      </a:r>
                      <a:r>
                        <a:rPr lang="en-US" sz="1000" dirty="0" err="1">
                          <a:effectLst/>
                        </a:rPr>
                        <a:t>thống</a:t>
                      </a:r>
                      <a:r>
                        <a:rPr lang="en-US" sz="1000" dirty="0">
                          <a:effectLst/>
                        </a:rPr>
                        <a:t> </a:t>
                      </a:r>
                      <a:r>
                        <a:rPr lang="en-US" sz="1000" dirty="0" err="1">
                          <a:effectLst/>
                        </a:rPr>
                        <a:t>sẽ</a:t>
                      </a:r>
                      <a:r>
                        <a:rPr lang="en-US" sz="1000" dirty="0">
                          <a:effectLst/>
                        </a:rPr>
                        <a:t> </a:t>
                      </a:r>
                      <a:r>
                        <a:rPr lang="en-US" sz="1000" dirty="0" err="1">
                          <a:effectLst/>
                        </a:rPr>
                        <a:t>hiện</a:t>
                      </a:r>
                      <a:r>
                        <a:rPr lang="en-US" sz="1000" dirty="0">
                          <a:effectLst/>
                        </a:rPr>
                        <a:t> </a:t>
                      </a:r>
                      <a:r>
                        <a:rPr lang="en-US" sz="1000" dirty="0" err="1">
                          <a:effectLst/>
                        </a:rPr>
                        <a:t>danh</a:t>
                      </a:r>
                      <a:r>
                        <a:rPr lang="en-US" sz="1000" dirty="0">
                          <a:effectLst/>
                        </a:rPr>
                        <a:t> </a:t>
                      </a:r>
                      <a:r>
                        <a:rPr lang="en-US" sz="1000" dirty="0" err="1">
                          <a:effectLst/>
                        </a:rPr>
                        <a:t>sách</a:t>
                      </a:r>
                      <a:r>
                        <a:rPr lang="en-US" sz="1000" dirty="0">
                          <a:effectLst/>
                        </a:rPr>
                        <a:t> </a:t>
                      </a:r>
                      <a:r>
                        <a:rPr lang="en-US" sz="1000" dirty="0" err="1">
                          <a:effectLst/>
                        </a:rPr>
                        <a:t>các</a:t>
                      </a:r>
                      <a:r>
                        <a:rPr lang="en-US" sz="1000" dirty="0">
                          <a:effectLst/>
                        </a:rPr>
                        <a:t> </a:t>
                      </a:r>
                      <a:r>
                        <a:rPr lang="en-US" sz="1000" dirty="0" err="1">
                          <a:effectLst/>
                        </a:rPr>
                        <a:t>loại</a:t>
                      </a:r>
                      <a:r>
                        <a:rPr lang="en-US" sz="1000" dirty="0">
                          <a:effectLst/>
                        </a:rPr>
                        <a:t> </a:t>
                      </a:r>
                      <a:r>
                        <a:rPr lang="en-US" sz="1000" dirty="0" err="1">
                          <a:effectLst/>
                        </a:rPr>
                        <a:t>phòng</a:t>
                      </a:r>
                      <a:r>
                        <a:rPr lang="en-US" sz="1000" dirty="0">
                          <a:effectLst/>
                        </a:rPr>
                        <a:t> </a:t>
                      </a:r>
                      <a:r>
                        <a:rPr lang="en-US" sz="1000" dirty="0" err="1">
                          <a:effectLst/>
                        </a:rPr>
                        <a:t>còn</a:t>
                      </a:r>
                      <a:r>
                        <a:rPr lang="en-US" sz="1000" dirty="0">
                          <a:effectLst/>
                        </a:rPr>
                        <a:t> </a:t>
                      </a:r>
                      <a:r>
                        <a:rPr lang="en-US" sz="1000" dirty="0" err="1">
                          <a:effectLst/>
                        </a:rPr>
                        <a:t>trống</a:t>
                      </a:r>
                      <a:r>
                        <a:rPr lang="en-US" sz="1000" dirty="0">
                          <a:effectLst/>
                        </a:rPr>
                        <a:t>, </a:t>
                      </a:r>
                      <a:r>
                        <a:rPr lang="en-US" sz="1000" dirty="0" err="1">
                          <a:effectLst/>
                        </a:rPr>
                        <a:t>cùng</a:t>
                      </a:r>
                      <a:r>
                        <a:rPr lang="en-US" sz="1000" dirty="0">
                          <a:effectLst/>
                        </a:rPr>
                        <a:t> </a:t>
                      </a:r>
                      <a:r>
                        <a:rPr lang="en-US" sz="1000" dirty="0" err="1">
                          <a:effectLst/>
                        </a:rPr>
                        <a:t>với</a:t>
                      </a:r>
                      <a:r>
                        <a:rPr lang="en-US" sz="1000" dirty="0">
                          <a:effectLst/>
                        </a:rPr>
                        <a:t> </a:t>
                      </a:r>
                      <a:r>
                        <a:rPr lang="en-US" sz="1000" dirty="0" err="1">
                          <a:effectLst/>
                        </a:rPr>
                        <a:t>hình</a:t>
                      </a:r>
                      <a:r>
                        <a:rPr lang="en-US" sz="1000" dirty="0">
                          <a:effectLst/>
                        </a:rPr>
                        <a:t> </a:t>
                      </a:r>
                      <a:r>
                        <a:rPr lang="en-US" sz="1000" dirty="0" err="1">
                          <a:effectLst/>
                        </a:rPr>
                        <a:t>ảnh</a:t>
                      </a:r>
                      <a:r>
                        <a:rPr lang="en-US" sz="1000" dirty="0">
                          <a:effectLst/>
                        </a:rPr>
                        <a:t>, comment </a:t>
                      </a:r>
                      <a:r>
                        <a:rPr lang="en-US" sz="1000" dirty="0" err="1">
                          <a:effectLst/>
                        </a:rPr>
                        <a:t>của</a:t>
                      </a:r>
                      <a:r>
                        <a:rPr lang="en-US" sz="1000" dirty="0">
                          <a:effectLst/>
                        </a:rPr>
                        <a:t> </a:t>
                      </a:r>
                      <a:r>
                        <a:rPr lang="en-US" sz="1000" dirty="0" err="1">
                          <a:effectLst/>
                        </a:rPr>
                        <a:t>những</a:t>
                      </a:r>
                      <a:r>
                        <a:rPr lang="en-US" sz="1000" dirty="0">
                          <a:effectLst/>
                        </a:rPr>
                        <a:t> </a:t>
                      </a:r>
                      <a:r>
                        <a:rPr lang="en-US" sz="1000" dirty="0" err="1">
                          <a:effectLst/>
                        </a:rPr>
                        <a:t>người</a:t>
                      </a:r>
                      <a:r>
                        <a:rPr lang="en-US" sz="1000" dirty="0">
                          <a:effectLst/>
                        </a:rPr>
                        <a:t> </a:t>
                      </a:r>
                      <a:r>
                        <a:rPr lang="en-US" sz="1000" dirty="0" err="1">
                          <a:effectLst/>
                        </a:rPr>
                        <a:t>đã</a:t>
                      </a:r>
                      <a:r>
                        <a:rPr lang="en-US" sz="1000" dirty="0">
                          <a:effectLst/>
                        </a:rPr>
                        <a:t> </a:t>
                      </a:r>
                      <a:endParaRPr lang="en-US" sz="10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3798891"/>
                  </a:ext>
                </a:extLst>
              </a:tr>
            </a:tbl>
          </a:graphicData>
        </a:graphic>
      </p:graphicFrame>
      <p:sp>
        <p:nvSpPr>
          <p:cNvPr id="20" name="Google Shape;894;p78"/>
          <p:cNvSpPr txBox="1">
            <a:spLocks/>
          </p:cNvSpPr>
          <p:nvPr/>
        </p:nvSpPr>
        <p:spPr>
          <a:xfrm>
            <a:off x="157713" y="911291"/>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3.c) </a:t>
            </a:r>
            <a:r>
              <a:rPr lang="en-GB" sz="2400" dirty="0"/>
              <a:t>Use case </a:t>
            </a:r>
            <a:r>
              <a:rPr lang="en-GB" sz="2400" dirty="0" err="1">
                <a:solidFill>
                  <a:schemeClr val="bg1"/>
                </a:solidFill>
              </a:rPr>
              <a:t>đặt</a:t>
            </a:r>
            <a:r>
              <a:rPr lang="en-GB" sz="2400" dirty="0">
                <a:solidFill>
                  <a:schemeClr val="bg1"/>
                </a:solidFill>
              </a:rPr>
              <a:t> </a:t>
            </a:r>
            <a:r>
              <a:rPr lang="en-GB" sz="2400" dirty="0" err="1">
                <a:solidFill>
                  <a:schemeClr val="bg1"/>
                </a:solidFill>
              </a:rPr>
              <a:t>phòng</a:t>
            </a:r>
            <a:endParaRPr lang="en-GB" sz="2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73543503"/>
              </p:ext>
            </p:extLst>
          </p:nvPr>
        </p:nvGraphicFramePr>
        <p:xfrm>
          <a:off x="2263858" y="873691"/>
          <a:ext cx="6219352" cy="4072958"/>
        </p:xfrm>
        <a:graphic>
          <a:graphicData uri="http://schemas.openxmlformats.org/drawingml/2006/table">
            <a:tbl>
              <a:tblPr firstRow="1" firstCol="1" lastRow="1" lastCol="1" bandRow="1" bandCol="1">
                <a:tableStyleId>{D7D3B902-40D3-4738-B5E1-5BB4D8D1668E}</a:tableStyleId>
              </a:tblPr>
              <a:tblGrid>
                <a:gridCol w="3189106">
                  <a:extLst>
                    <a:ext uri="{9D8B030D-6E8A-4147-A177-3AD203B41FA5}">
                      <a16:colId xmlns:a16="http://schemas.microsoft.com/office/drawing/2014/main" val="3620340133"/>
                    </a:ext>
                  </a:extLst>
                </a:gridCol>
                <a:gridCol w="956294">
                  <a:extLst>
                    <a:ext uri="{9D8B030D-6E8A-4147-A177-3AD203B41FA5}">
                      <a16:colId xmlns:a16="http://schemas.microsoft.com/office/drawing/2014/main" val="3707359174"/>
                    </a:ext>
                  </a:extLst>
                </a:gridCol>
                <a:gridCol w="2073952">
                  <a:extLst>
                    <a:ext uri="{9D8B030D-6E8A-4147-A177-3AD203B41FA5}">
                      <a16:colId xmlns:a16="http://schemas.microsoft.com/office/drawing/2014/main" val="2534183227"/>
                    </a:ext>
                  </a:extLst>
                </a:gridCol>
              </a:tblGrid>
              <a:tr h="226959">
                <a:tc>
                  <a:txBody>
                    <a:bodyPr/>
                    <a:lstStyle/>
                    <a:p>
                      <a:pPr marL="67945" marR="0">
                        <a:lnSpc>
                          <a:spcPct val="115000"/>
                        </a:lnSpc>
                        <a:spcBef>
                          <a:spcPts val="10"/>
                        </a:spcBef>
                        <a:spcAft>
                          <a:spcPts val="0"/>
                        </a:spcAft>
                      </a:pPr>
                      <a:r>
                        <a:rPr lang="vi-VN" sz="700">
                          <a:effectLst/>
                        </a:rPr>
                        <a:t>Use case Name: </a:t>
                      </a:r>
                      <a:r>
                        <a:rPr lang="en-US" sz="700">
                          <a:effectLst/>
                        </a:rPr>
                        <a:t>Đặt phòng</a:t>
                      </a:r>
                      <a:endParaRPr lang="en-US" sz="6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700">
                          <a:effectLst/>
                        </a:rPr>
                        <a:t>ID: U</a:t>
                      </a:r>
                      <a:r>
                        <a:rPr lang="en-US" sz="700">
                          <a:effectLst/>
                        </a:rPr>
                        <a:t>C</a:t>
                      </a:r>
                      <a:r>
                        <a:rPr lang="vi-VN" sz="700">
                          <a:effectLst/>
                        </a:rPr>
                        <a:t>0</a:t>
                      </a:r>
                      <a:r>
                        <a:rPr lang="en-US" sz="700">
                          <a:effectLst/>
                        </a:rPr>
                        <a:t>3</a:t>
                      </a:r>
                      <a:endParaRPr lang="en-US" sz="6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700">
                          <a:effectLst/>
                        </a:rPr>
                        <a:t>Importance level: High</a:t>
                      </a:r>
                      <a:endParaRPr lang="en-US" sz="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43211575"/>
                  </a:ext>
                </a:extLst>
              </a:tr>
              <a:tr h="251765">
                <a:tc>
                  <a:txBody>
                    <a:bodyPr/>
                    <a:lstStyle/>
                    <a:p>
                      <a:pPr marL="67945" marR="0">
                        <a:lnSpc>
                          <a:spcPct val="115000"/>
                        </a:lnSpc>
                        <a:spcBef>
                          <a:spcPts val="10"/>
                        </a:spcBef>
                        <a:spcAft>
                          <a:spcPts val="0"/>
                        </a:spcAft>
                      </a:pPr>
                      <a:r>
                        <a:rPr lang="vi-VN" sz="700">
                          <a:effectLst/>
                        </a:rPr>
                        <a:t>Primary Actor: Khách hàng</a:t>
                      </a:r>
                      <a:r>
                        <a:rPr lang="en-US" sz="700">
                          <a:effectLst/>
                        </a:rPr>
                        <a:t>, nhân viên tiếp tân, hệ thống</a:t>
                      </a:r>
                      <a:endParaRPr lang="en-US" sz="600">
                        <a:effectLst/>
                        <a:latin typeface="Times New Roman" panose="02020603050405020304" pitchFamily="18" charset="0"/>
                        <a:ea typeface="Times New Roman" panose="02020603050405020304" pitchFamily="18" charset="0"/>
                      </a:endParaRPr>
                    </a:p>
                  </a:txBody>
                  <a:tcPr marL="0" marR="0" marT="0" marB="0"/>
                </a:tc>
                <a:tc gridSpan="2">
                  <a:txBody>
                    <a:bodyPr/>
                    <a:lstStyle/>
                    <a:p>
                      <a:pPr marL="67945" marR="0">
                        <a:lnSpc>
                          <a:spcPct val="115000"/>
                        </a:lnSpc>
                        <a:spcBef>
                          <a:spcPts val="10"/>
                        </a:spcBef>
                        <a:spcAft>
                          <a:spcPts val="0"/>
                        </a:spcAft>
                      </a:pPr>
                      <a:r>
                        <a:rPr lang="vi-VN" sz="700">
                          <a:effectLst/>
                        </a:rPr>
                        <a:t>Use Case Type: Detail, essential</a:t>
                      </a:r>
                      <a:endParaRPr lang="en-US" sz="6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4201505644"/>
                  </a:ext>
                </a:extLst>
              </a:tr>
              <a:tr h="349322">
                <a:tc gridSpan="3">
                  <a:txBody>
                    <a:bodyPr/>
                    <a:lstStyle/>
                    <a:p>
                      <a:pPr marL="67945" marR="0">
                        <a:lnSpc>
                          <a:spcPct val="115000"/>
                        </a:lnSpc>
                        <a:spcBef>
                          <a:spcPts val="10"/>
                        </a:spcBef>
                        <a:spcAft>
                          <a:spcPts val="0"/>
                        </a:spcAft>
                      </a:pPr>
                      <a:r>
                        <a:rPr lang="vi-VN" sz="700">
                          <a:effectLst/>
                        </a:rPr>
                        <a:t>Stackholders &amp; Interests:</a:t>
                      </a:r>
                      <a:endParaRPr lang="en-US" sz="600">
                        <a:effectLst/>
                      </a:endParaRPr>
                    </a:p>
                    <a:p>
                      <a:pPr marL="0" marR="0" indent="0" algn="just">
                        <a:lnSpc>
                          <a:spcPct val="97000"/>
                        </a:lnSpc>
                        <a:spcBef>
                          <a:spcPts val="0"/>
                        </a:spcBef>
                        <a:spcAft>
                          <a:spcPts val="0"/>
                        </a:spcAft>
                      </a:pPr>
                      <a:r>
                        <a:rPr lang="vi-VN" sz="700">
                          <a:effectLst/>
                        </a:rPr>
                        <a:t>Khách hàng – Thực hiện </a:t>
                      </a:r>
                      <a:r>
                        <a:rPr lang="en-US" sz="700">
                          <a:effectLst/>
                        </a:rPr>
                        <a:t>quá trình đặt phòng và nhận phòng</a:t>
                      </a:r>
                    </a:p>
                    <a:p>
                      <a:pPr marL="0" marR="0" indent="0" algn="just">
                        <a:lnSpc>
                          <a:spcPct val="97000"/>
                        </a:lnSpc>
                        <a:spcBef>
                          <a:spcPts val="0"/>
                        </a:spcBef>
                        <a:spcAft>
                          <a:spcPts val="0"/>
                        </a:spcAft>
                      </a:pPr>
                      <a:r>
                        <a:rPr lang="en-US" sz="700">
                          <a:effectLst/>
                        </a:rPr>
                        <a:t>Nhân viên tiếp tân – Kiểm tra thông tin đặt phòng và giao phòng</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03159462"/>
                  </a:ext>
                </a:extLst>
              </a:tr>
              <a:tr h="251765">
                <a:tc gridSpan="3">
                  <a:txBody>
                    <a:bodyPr/>
                    <a:lstStyle/>
                    <a:p>
                      <a:pPr marL="67945" marR="0">
                        <a:lnSpc>
                          <a:spcPct val="115000"/>
                        </a:lnSpc>
                        <a:spcBef>
                          <a:spcPts val="10"/>
                        </a:spcBef>
                        <a:spcAft>
                          <a:spcPts val="0"/>
                        </a:spcAft>
                      </a:pPr>
                      <a:r>
                        <a:rPr lang="vi-VN" sz="700">
                          <a:effectLst/>
                        </a:rPr>
                        <a:t>Brief Description: Use case này mô tả khách hàng </a:t>
                      </a:r>
                      <a:r>
                        <a:rPr lang="en-US" sz="700">
                          <a:effectLst/>
                        </a:rPr>
                        <a:t>đặt phòng, nhân viên kiểm tra thông tin đặt phòng và giao phòng</a:t>
                      </a:r>
                      <a:endParaRPr lang="en-US" sz="6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24389464"/>
                  </a:ext>
                </a:extLst>
              </a:tr>
              <a:tr h="402429">
                <a:tc gridSpan="3">
                  <a:txBody>
                    <a:bodyPr/>
                    <a:lstStyle/>
                    <a:p>
                      <a:pPr marL="67945" marR="0">
                        <a:lnSpc>
                          <a:spcPts val="1490"/>
                        </a:lnSpc>
                        <a:spcBef>
                          <a:spcPts val="10"/>
                        </a:spcBef>
                        <a:spcAft>
                          <a:spcPts val="0"/>
                        </a:spcAft>
                      </a:pPr>
                      <a:r>
                        <a:rPr lang="vi-VN" sz="700">
                          <a:effectLst/>
                        </a:rPr>
                        <a:t>Trigger: </a:t>
                      </a:r>
                      <a:r>
                        <a:rPr lang="en-US" sz="700">
                          <a:effectLst/>
                        </a:rPr>
                        <a:t>(none)</a:t>
                      </a:r>
                      <a:endParaRPr lang="en-US" sz="600">
                        <a:effectLst/>
                      </a:endParaRPr>
                    </a:p>
                    <a:p>
                      <a:pPr marL="67945" marR="0">
                        <a:lnSpc>
                          <a:spcPts val="1490"/>
                        </a:lnSpc>
                        <a:spcBef>
                          <a:spcPts val="10"/>
                        </a:spcBef>
                        <a:spcAft>
                          <a:spcPts val="0"/>
                        </a:spcAft>
                      </a:pPr>
                      <a:r>
                        <a:rPr lang="vi-VN" sz="700">
                          <a:effectLst/>
                        </a:rPr>
                        <a:t>Type: External</a:t>
                      </a:r>
                      <a:endParaRPr lang="en-US" sz="6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9977193"/>
                  </a:ext>
                </a:extLst>
              </a:tr>
              <a:tr h="552914">
                <a:tc gridSpan="3">
                  <a:txBody>
                    <a:bodyPr/>
                    <a:lstStyle/>
                    <a:p>
                      <a:pPr marL="67945" marR="0">
                        <a:lnSpc>
                          <a:spcPct val="115000"/>
                        </a:lnSpc>
                        <a:spcBef>
                          <a:spcPts val="10"/>
                        </a:spcBef>
                        <a:spcAft>
                          <a:spcPts val="0"/>
                        </a:spcAft>
                      </a:pPr>
                      <a:r>
                        <a:rPr lang="vi-VN" sz="700">
                          <a:effectLst/>
                        </a:rPr>
                        <a:t>Relationship:</a:t>
                      </a:r>
                      <a:endParaRPr lang="en-US" sz="6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Association: Khách hàng, </a:t>
                      </a:r>
                      <a:r>
                        <a:rPr lang="en-US" sz="700">
                          <a:effectLst/>
                        </a:rPr>
                        <a:t>nhân viên tiếp tân</a:t>
                      </a:r>
                    </a:p>
                    <a:p>
                      <a:pPr marL="0" marR="0" indent="228600" algn="just">
                        <a:lnSpc>
                          <a:spcPts val="220"/>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Include: </a:t>
                      </a:r>
                      <a:r>
                        <a:rPr lang="en-US" sz="700">
                          <a:effectLst/>
                        </a:rPr>
                        <a:t>Đăng nhập, xem phòng</a:t>
                      </a:r>
                    </a:p>
                    <a:p>
                      <a:pPr marL="0" marR="0" indent="228600" algn="just">
                        <a:lnSpc>
                          <a:spcPts val="225"/>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Extend: (none)</a:t>
                      </a:r>
                      <a:endParaRPr lang="en-US" sz="700">
                        <a:effectLst/>
                      </a:endParaRPr>
                    </a:p>
                    <a:p>
                      <a:pPr marL="0" marR="0" indent="228600" algn="just">
                        <a:lnSpc>
                          <a:spcPts val="215"/>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Generalization: (none)</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258592"/>
                  </a:ext>
                </a:extLst>
              </a:tr>
              <a:tr h="2037804">
                <a:tc gridSpan="3">
                  <a:txBody>
                    <a:bodyPr/>
                    <a:lstStyle/>
                    <a:p>
                      <a:pPr marL="67945" marR="0">
                        <a:lnSpc>
                          <a:spcPct val="115000"/>
                        </a:lnSpc>
                        <a:spcBef>
                          <a:spcPts val="10"/>
                        </a:spcBef>
                        <a:spcAft>
                          <a:spcPts val="0"/>
                        </a:spcAft>
                      </a:pPr>
                      <a:r>
                        <a:rPr lang="vi-VN" sz="700" dirty="0">
                          <a:effectLst/>
                        </a:rPr>
                        <a:t>Normal Flow of Events:</a:t>
                      </a:r>
                      <a:endParaRPr lang="en-US" sz="6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nhập</a:t>
                      </a:r>
                      <a:r>
                        <a:rPr lang="en-US" sz="700" dirty="0">
                          <a:effectLst/>
                        </a:rPr>
                        <a:t> </a:t>
                      </a:r>
                      <a:r>
                        <a:rPr lang="en-US" sz="700" dirty="0" err="1">
                          <a:effectLst/>
                        </a:rPr>
                        <a:t>tên</a:t>
                      </a:r>
                      <a:r>
                        <a:rPr lang="en-US" sz="700" dirty="0">
                          <a:effectLst/>
                        </a:rPr>
                        <a:t> </a:t>
                      </a:r>
                      <a:r>
                        <a:rPr lang="en-US" sz="700" dirty="0" err="1">
                          <a:effectLst/>
                        </a:rPr>
                        <a:t>đăng</a:t>
                      </a:r>
                      <a:r>
                        <a:rPr lang="en-US" sz="700" dirty="0">
                          <a:effectLst/>
                        </a:rPr>
                        <a:t> </a:t>
                      </a:r>
                      <a:r>
                        <a:rPr lang="en-US" sz="700" dirty="0" err="1">
                          <a:effectLst/>
                        </a:rPr>
                        <a:t>nhập</a:t>
                      </a:r>
                      <a:r>
                        <a:rPr lang="en-US" sz="700" dirty="0">
                          <a:effectLst/>
                        </a:rPr>
                        <a:t>, </a:t>
                      </a:r>
                      <a:r>
                        <a:rPr lang="en-US" sz="700" dirty="0" err="1">
                          <a:effectLst/>
                        </a:rPr>
                        <a:t>mật</a:t>
                      </a:r>
                      <a:r>
                        <a:rPr lang="en-US" sz="700" dirty="0">
                          <a:effectLst/>
                        </a:rPr>
                        <a:t> </a:t>
                      </a:r>
                      <a:r>
                        <a:rPr lang="en-US" sz="700" dirty="0" err="1">
                          <a:effectLst/>
                        </a:rPr>
                        <a:t>khẩu</a:t>
                      </a:r>
                      <a:r>
                        <a:rPr lang="en-US" sz="700" dirty="0">
                          <a:effectLst/>
                        </a:rPr>
                        <a:t> </a:t>
                      </a:r>
                      <a:r>
                        <a:rPr lang="en-US" sz="700" dirty="0" err="1">
                          <a:effectLst/>
                        </a:rPr>
                        <a:t>và</a:t>
                      </a:r>
                      <a:r>
                        <a:rPr lang="en-US" sz="700" dirty="0">
                          <a:effectLst/>
                        </a:rPr>
                        <a:t> </a:t>
                      </a:r>
                      <a:r>
                        <a:rPr lang="en-US" sz="700" dirty="0" err="1">
                          <a:effectLst/>
                        </a:rPr>
                        <a:t>nhấn</a:t>
                      </a:r>
                      <a:r>
                        <a:rPr lang="en-US" sz="700" dirty="0">
                          <a:effectLst/>
                        </a:rPr>
                        <a:t> </a:t>
                      </a:r>
                      <a:r>
                        <a:rPr lang="en-US" sz="700" dirty="0" err="1">
                          <a:effectLst/>
                        </a:rPr>
                        <a:t>nút</a:t>
                      </a:r>
                      <a:r>
                        <a:rPr lang="en-US" sz="700" dirty="0">
                          <a:effectLst/>
                        </a:rPr>
                        <a:t> “</a:t>
                      </a:r>
                      <a:r>
                        <a:rPr lang="en-US" sz="700" dirty="0" err="1">
                          <a:effectLst/>
                        </a:rPr>
                        <a:t>Đăng</a:t>
                      </a:r>
                      <a:r>
                        <a:rPr lang="en-US" sz="700" dirty="0">
                          <a:effectLst/>
                        </a:rPr>
                        <a:t> </a:t>
                      </a:r>
                      <a:r>
                        <a:rPr lang="en-US" sz="700" dirty="0" err="1">
                          <a:effectLst/>
                        </a:rPr>
                        <a:t>nhập</a:t>
                      </a:r>
                      <a:r>
                        <a:rPr lang="en-US" sz="700" dirty="0">
                          <a:effectLst/>
                        </a:rPr>
                        <a:t>”</a:t>
                      </a:r>
                    </a:p>
                    <a:p>
                      <a:pPr marL="0" marR="0" indent="228600" algn="just">
                        <a:lnSpc>
                          <a:spcPts val="215"/>
                        </a:lnSpc>
                        <a:spcBef>
                          <a:spcPts val="0"/>
                        </a:spcBef>
                        <a:spcAft>
                          <a:spcPts val="0"/>
                        </a:spcAft>
                      </a:pPr>
                      <a:r>
                        <a:rPr lang="vi-VN" sz="700" dirty="0">
                          <a:effectLst/>
                        </a:rPr>
                        <a:t> </a:t>
                      </a:r>
                      <a:endParaRPr lang="en-US" sz="700" dirty="0">
                        <a:effectLst/>
                      </a:endParaRPr>
                    </a:p>
                    <a:p>
                      <a:pPr marL="342900" marR="76200" lvl="0" indent="-342900" algn="l">
                        <a:lnSpc>
                          <a:spcPct val="90000"/>
                        </a:lnSpc>
                        <a:spcBef>
                          <a:spcPts val="0"/>
                        </a:spcBef>
                        <a:spcAft>
                          <a:spcPts val="0"/>
                        </a:spcAft>
                        <a:buSzPts val="1300"/>
                        <a:buFont typeface="+mj-lt"/>
                        <a:buAutoNum type="arabicPeriod"/>
                        <a:tabLst>
                          <a:tab pos="533400" algn="l"/>
                        </a:tabLst>
                      </a:pPr>
                      <a:r>
                        <a:rPr lang="en-US" sz="700" dirty="0" err="1">
                          <a:effectLst/>
                        </a:rPr>
                        <a:t>Hệ</a:t>
                      </a:r>
                      <a:r>
                        <a:rPr lang="en-US" sz="700" dirty="0">
                          <a:effectLst/>
                        </a:rPr>
                        <a:t> </a:t>
                      </a:r>
                      <a:r>
                        <a:rPr lang="en-US" sz="700" dirty="0" err="1">
                          <a:effectLst/>
                        </a:rPr>
                        <a:t>thống</a:t>
                      </a:r>
                      <a:r>
                        <a:rPr lang="en-US" sz="700" dirty="0">
                          <a:effectLst/>
                        </a:rPr>
                        <a:t> </a:t>
                      </a:r>
                      <a:r>
                        <a:rPr lang="en-US" sz="700" dirty="0" err="1">
                          <a:effectLst/>
                        </a:rPr>
                        <a:t>sẽ</a:t>
                      </a:r>
                      <a:r>
                        <a:rPr lang="en-US" sz="700" dirty="0">
                          <a:effectLst/>
                        </a:rPr>
                        <a:t> </a:t>
                      </a:r>
                      <a:r>
                        <a:rPr lang="en-US" sz="700" dirty="0" err="1">
                          <a:effectLst/>
                        </a:rPr>
                        <a:t>thực</a:t>
                      </a:r>
                      <a:r>
                        <a:rPr lang="en-US" sz="700" dirty="0">
                          <a:effectLst/>
                        </a:rPr>
                        <a:t> </a:t>
                      </a:r>
                      <a:r>
                        <a:rPr lang="en-US" sz="700" dirty="0" err="1">
                          <a:effectLst/>
                        </a:rPr>
                        <a:t>hiện</a:t>
                      </a:r>
                      <a:r>
                        <a:rPr lang="en-US" sz="700" dirty="0">
                          <a:effectLst/>
                        </a:rPr>
                        <a:t> use case “</a:t>
                      </a:r>
                      <a:r>
                        <a:rPr lang="en-US" sz="700" dirty="0" err="1">
                          <a:effectLst/>
                        </a:rPr>
                        <a:t>Đăng</a:t>
                      </a:r>
                      <a:r>
                        <a:rPr lang="en-US" sz="700" dirty="0">
                          <a:effectLst/>
                        </a:rPr>
                        <a:t> </a:t>
                      </a:r>
                      <a:r>
                        <a:rPr lang="en-US" sz="700" dirty="0" err="1">
                          <a:effectLst/>
                        </a:rPr>
                        <a:t>nhập</a:t>
                      </a:r>
                      <a:r>
                        <a:rPr lang="en-US" sz="700" dirty="0">
                          <a:effectLst/>
                        </a:rPr>
                        <a:t>”</a:t>
                      </a:r>
                    </a:p>
                    <a:p>
                      <a:pPr marL="342900" marR="76200" lvl="0" indent="-342900" algn="l">
                        <a:lnSpc>
                          <a:spcPct val="9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chọn</a:t>
                      </a:r>
                      <a:r>
                        <a:rPr lang="en-US" sz="700" dirty="0">
                          <a:effectLst/>
                        </a:rPr>
                        <a:t> </a:t>
                      </a:r>
                      <a:r>
                        <a:rPr lang="en-US" sz="700" dirty="0" err="1">
                          <a:effectLst/>
                        </a:rPr>
                        <a:t>địa</a:t>
                      </a:r>
                      <a:r>
                        <a:rPr lang="en-US" sz="700" dirty="0">
                          <a:effectLst/>
                        </a:rPr>
                        <a:t> </a:t>
                      </a:r>
                      <a:r>
                        <a:rPr lang="en-US" sz="700" dirty="0" err="1">
                          <a:effectLst/>
                        </a:rPr>
                        <a:t>điểm</a:t>
                      </a:r>
                      <a:r>
                        <a:rPr lang="en-US" sz="700" dirty="0">
                          <a:effectLst/>
                        </a:rPr>
                        <a:t> </a:t>
                      </a:r>
                      <a:r>
                        <a:rPr lang="en-US" sz="700" dirty="0" err="1">
                          <a:effectLst/>
                        </a:rPr>
                        <a:t>cần</a:t>
                      </a:r>
                      <a:r>
                        <a:rPr lang="en-US" sz="700" dirty="0">
                          <a:effectLst/>
                        </a:rPr>
                        <a:t> </a:t>
                      </a:r>
                      <a:r>
                        <a:rPr lang="en-US" sz="700" dirty="0" err="1">
                          <a:effectLst/>
                        </a:rPr>
                        <a:t>đến</a:t>
                      </a:r>
                      <a:endParaRPr lang="en-US" sz="700" dirty="0">
                        <a:effectLst/>
                      </a:endParaRPr>
                    </a:p>
                    <a:p>
                      <a:pPr marL="0" marR="0" indent="228600" algn="just">
                        <a:lnSpc>
                          <a:spcPts val="5"/>
                        </a:lnSpc>
                        <a:spcBef>
                          <a:spcPts val="0"/>
                        </a:spcBef>
                        <a:spcAft>
                          <a:spcPts val="0"/>
                        </a:spcAft>
                      </a:pPr>
                      <a:r>
                        <a:rPr lang="vi-VN" sz="700" dirty="0">
                          <a:effectLst/>
                        </a:rPr>
                        <a:t> </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vi-VN" sz="700" dirty="0">
                          <a:effectLst/>
                        </a:rPr>
                        <a:t>Hệ thống </a:t>
                      </a:r>
                      <a:r>
                        <a:rPr lang="en-US" sz="700" dirty="0" err="1">
                          <a:effectLst/>
                        </a:rPr>
                        <a:t>sẽ</a:t>
                      </a:r>
                      <a:r>
                        <a:rPr lang="en-US" sz="700" dirty="0">
                          <a:effectLst/>
                        </a:rPr>
                        <a:t> </a:t>
                      </a:r>
                      <a:r>
                        <a:rPr lang="en-US" sz="700" dirty="0" err="1">
                          <a:effectLst/>
                        </a:rPr>
                        <a:t>thực</a:t>
                      </a:r>
                      <a:r>
                        <a:rPr lang="en-US" sz="700" dirty="0">
                          <a:effectLst/>
                        </a:rPr>
                        <a:t> </a:t>
                      </a:r>
                      <a:r>
                        <a:rPr lang="en-US" sz="700" dirty="0" err="1">
                          <a:effectLst/>
                        </a:rPr>
                        <a:t>hiện</a:t>
                      </a:r>
                      <a:r>
                        <a:rPr lang="en-US" sz="700" dirty="0">
                          <a:effectLst/>
                        </a:rPr>
                        <a:t> use case “</a:t>
                      </a:r>
                      <a:r>
                        <a:rPr lang="en-US" sz="700" dirty="0" err="1">
                          <a:effectLst/>
                        </a:rPr>
                        <a:t>Xem</a:t>
                      </a:r>
                      <a:r>
                        <a:rPr lang="en-US" sz="700" dirty="0">
                          <a:effectLst/>
                        </a:rPr>
                        <a:t> </a:t>
                      </a:r>
                      <a:r>
                        <a:rPr lang="en-US" sz="700" dirty="0" err="1">
                          <a:effectLst/>
                        </a:rPr>
                        <a:t>phòng</a:t>
                      </a:r>
                      <a:r>
                        <a:rPr lang="en-US" sz="700" dirty="0">
                          <a:effectLst/>
                        </a:rPr>
                        <a:t>”</a:t>
                      </a: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đăng</a:t>
                      </a:r>
                      <a:r>
                        <a:rPr lang="en-US" sz="700" dirty="0">
                          <a:effectLst/>
                        </a:rPr>
                        <a:t> </a:t>
                      </a:r>
                      <a:r>
                        <a:rPr lang="en-US" sz="700" dirty="0" err="1">
                          <a:effectLst/>
                        </a:rPr>
                        <a:t>kí</a:t>
                      </a:r>
                      <a:r>
                        <a:rPr lang="en-US" sz="700" dirty="0">
                          <a:effectLst/>
                        </a:rPr>
                        <a:t> </a:t>
                      </a:r>
                      <a:r>
                        <a:rPr lang="en-US" sz="700" dirty="0" err="1">
                          <a:effectLst/>
                        </a:rPr>
                        <a:t>đặt</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Sau</a:t>
                      </a:r>
                      <a:r>
                        <a:rPr lang="en-US" sz="700" dirty="0">
                          <a:effectLst/>
                        </a:rPr>
                        <a:t> </a:t>
                      </a:r>
                      <a:r>
                        <a:rPr lang="en-US" sz="700" dirty="0" err="1">
                          <a:effectLst/>
                        </a:rPr>
                        <a:t>khi</a:t>
                      </a:r>
                      <a:r>
                        <a:rPr lang="en-US" sz="700" dirty="0">
                          <a:effectLst/>
                        </a:rPr>
                        <a:t> </a:t>
                      </a:r>
                      <a:r>
                        <a:rPr lang="en-US" sz="700" dirty="0" err="1">
                          <a:effectLst/>
                        </a:rPr>
                        <a:t>đặt</a:t>
                      </a:r>
                      <a:r>
                        <a:rPr lang="en-US" sz="700" dirty="0">
                          <a:effectLst/>
                        </a:rPr>
                        <a:t> </a:t>
                      </a:r>
                      <a:r>
                        <a:rPr lang="en-US" sz="700" dirty="0" err="1">
                          <a:effectLst/>
                        </a:rPr>
                        <a:t>phòng</a:t>
                      </a:r>
                      <a:r>
                        <a:rPr lang="en-US" sz="700" dirty="0">
                          <a:effectLst/>
                        </a:rPr>
                        <a:t> </a:t>
                      </a:r>
                      <a:r>
                        <a:rPr lang="en-US" sz="700" dirty="0" err="1">
                          <a:effectLst/>
                        </a:rPr>
                        <a:t>xong</a:t>
                      </a:r>
                      <a:r>
                        <a:rPr lang="en-US" sz="700" dirty="0">
                          <a:effectLst/>
                        </a:rPr>
                        <a:t>, </a:t>
                      </a:r>
                      <a:r>
                        <a:rPr lang="en-US" sz="700" dirty="0" err="1">
                          <a:effectLst/>
                        </a:rPr>
                        <a:t>hệ</a:t>
                      </a:r>
                      <a:r>
                        <a:rPr lang="en-US" sz="700" dirty="0">
                          <a:effectLst/>
                        </a:rPr>
                        <a:t> </a:t>
                      </a:r>
                      <a:r>
                        <a:rPr lang="en-US" sz="700" dirty="0" err="1">
                          <a:effectLst/>
                        </a:rPr>
                        <a:t>thống</a:t>
                      </a:r>
                      <a:r>
                        <a:rPr lang="en-US" sz="700" dirty="0">
                          <a:effectLst/>
                        </a:rPr>
                        <a:t> </a:t>
                      </a:r>
                      <a:r>
                        <a:rPr lang="en-US" sz="700" dirty="0" err="1">
                          <a:effectLst/>
                        </a:rPr>
                        <a:t>sẽ</a:t>
                      </a:r>
                      <a:r>
                        <a:rPr lang="en-US" sz="700" dirty="0">
                          <a:effectLst/>
                        </a:rPr>
                        <a:t> </a:t>
                      </a:r>
                      <a:r>
                        <a:rPr lang="en-US" sz="700" dirty="0" err="1">
                          <a:effectLst/>
                        </a:rPr>
                        <a:t>xuất</a:t>
                      </a:r>
                      <a:r>
                        <a:rPr lang="en-US" sz="700" dirty="0">
                          <a:effectLst/>
                        </a:rPr>
                        <a:t> </a:t>
                      </a:r>
                      <a:r>
                        <a:rPr lang="en-US" sz="700" dirty="0" err="1">
                          <a:effectLst/>
                        </a:rPr>
                        <a:t>giấy</a:t>
                      </a:r>
                      <a:r>
                        <a:rPr lang="en-US" sz="700" dirty="0">
                          <a:effectLst/>
                        </a:rPr>
                        <a:t> </a:t>
                      </a:r>
                      <a:r>
                        <a:rPr lang="en-US" sz="700" dirty="0" err="1">
                          <a:effectLst/>
                        </a:rPr>
                        <a:t>xác</a:t>
                      </a:r>
                      <a:r>
                        <a:rPr lang="en-US" sz="700" dirty="0">
                          <a:effectLst/>
                        </a:rPr>
                        <a:t> </a:t>
                      </a:r>
                      <a:r>
                        <a:rPr lang="en-US" sz="700" dirty="0" err="1">
                          <a:effectLst/>
                        </a:rPr>
                        <a:t>nhận</a:t>
                      </a:r>
                      <a:r>
                        <a:rPr lang="en-US" sz="700" dirty="0">
                          <a:effectLst/>
                        </a:rPr>
                        <a:t> </a:t>
                      </a:r>
                      <a:r>
                        <a:rPr lang="en-US" sz="700" dirty="0" err="1">
                          <a:effectLst/>
                        </a:rPr>
                        <a:t>đặt</a:t>
                      </a:r>
                      <a:r>
                        <a:rPr lang="en-US" sz="700" dirty="0">
                          <a:effectLst/>
                        </a:rPr>
                        <a:t> </a:t>
                      </a:r>
                      <a:r>
                        <a:rPr lang="en-US" sz="700" dirty="0" err="1">
                          <a:effectLst/>
                        </a:rPr>
                        <a:t>phòng</a:t>
                      </a:r>
                      <a:r>
                        <a:rPr lang="en-US" sz="700" dirty="0">
                          <a:effectLst/>
                        </a:rPr>
                        <a:t> </a:t>
                      </a:r>
                      <a:r>
                        <a:rPr lang="en-US" sz="700" dirty="0" err="1">
                          <a:effectLst/>
                        </a:rPr>
                        <a:t>cùng</a:t>
                      </a:r>
                      <a:r>
                        <a:rPr lang="en-US" sz="700" dirty="0">
                          <a:effectLst/>
                        </a:rPr>
                        <a:t> </a:t>
                      </a:r>
                      <a:r>
                        <a:rPr lang="en-US" sz="700" dirty="0" err="1">
                          <a:effectLst/>
                        </a:rPr>
                        <a:t>với</a:t>
                      </a:r>
                      <a:r>
                        <a:rPr lang="en-US" sz="700" dirty="0">
                          <a:effectLst/>
                        </a:rPr>
                        <a:t> </a:t>
                      </a:r>
                      <a:r>
                        <a:rPr lang="en-US" sz="700" dirty="0" err="1">
                          <a:effectLst/>
                        </a:rPr>
                        <a:t>mã</a:t>
                      </a:r>
                      <a:r>
                        <a:rPr lang="en-US" sz="700" dirty="0">
                          <a:effectLst/>
                        </a:rPr>
                        <a:t> </a:t>
                      </a:r>
                      <a:r>
                        <a:rPr lang="en-US" sz="700" dirty="0" err="1">
                          <a:effectLst/>
                        </a:rPr>
                        <a:t>số</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xuất</a:t>
                      </a:r>
                      <a:r>
                        <a:rPr lang="en-US" sz="700" dirty="0">
                          <a:effectLst/>
                        </a:rPr>
                        <a:t> </a:t>
                      </a:r>
                      <a:r>
                        <a:rPr lang="en-US" sz="700" dirty="0" err="1">
                          <a:effectLst/>
                        </a:rPr>
                        <a:t>trình</a:t>
                      </a:r>
                      <a:r>
                        <a:rPr lang="en-US" sz="700" dirty="0">
                          <a:effectLst/>
                        </a:rPr>
                        <a:t> </a:t>
                      </a:r>
                      <a:r>
                        <a:rPr lang="en-US" sz="700" dirty="0" err="1">
                          <a:effectLst/>
                        </a:rPr>
                        <a:t>giấy</a:t>
                      </a:r>
                      <a:r>
                        <a:rPr lang="en-US" sz="700" dirty="0">
                          <a:effectLst/>
                        </a:rPr>
                        <a:t> </a:t>
                      </a:r>
                      <a:r>
                        <a:rPr lang="en-US" sz="700" dirty="0" err="1">
                          <a:effectLst/>
                        </a:rPr>
                        <a:t>xác</a:t>
                      </a:r>
                      <a:r>
                        <a:rPr lang="en-US" sz="700" dirty="0">
                          <a:effectLst/>
                        </a:rPr>
                        <a:t> </a:t>
                      </a:r>
                      <a:r>
                        <a:rPr lang="en-US" sz="700" dirty="0" err="1">
                          <a:effectLst/>
                        </a:rPr>
                        <a:t>nhận</a:t>
                      </a:r>
                      <a:r>
                        <a:rPr lang="en-US" sz="700" dirty="0">
                          <a:effectLst/>
                        </a:rPr>
                        <a:t> </a:t>
                      </a:r>
                      <a:r>
                        <a:rPr lang="en-US" sz="700" dirty="0" err="1">
                          <a:effectLst/>
                        </a:rPr>
                        <a:t>đặt</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Nhân</a:t>
                      </a:r>
                      <a:r>
                        <a:rPr lang="en-US" sz="700" dirty="0">
                          <a:effectLst/>
                        </a:rPr>
                        <a:t> </a:t>
                      </a:r>
                      <a:r>
                        <a:rPr lang="en-US" sz="700" dirty="0" err="1">
                          <a:effectLst/>
                        </a:rPr>
                        <a:t>viên</a:t>
                      </a:r>
                      <a:r>
                        <a:rPr lang="en-US" sz="700" dirty="0">
                          <a:effectLst/>
                        </a:rPr>
                        <a:t> </a:t>
                      </a:r>
                      <a:r>
                        <a:rPr lang="en-US" sz="700" dirty="0" err="1">
                          <a:effectLst/>
                        </a:rPr>
                        <a:t>tiếp</a:t>
                      </a:r>
                      <a:r>
                        <a:rPr lang="en-US" sz="700" dirty="0">
                          <a:effectLst/>
                        </a:rPr>
                        <a:t> </a:t>
                      </a:r>
                      <a:r>
                        <a:rPr lang="en-US" sz="700" dirty="0" err="1">
                          <a:effectLst/>
                        </a:rPr>
                        <a:t>tân</a:t>
                      </a:r>
                      <a:r>
                        <a:rPr lang="en-US" sz="700" dirty="0">
                          <a:effectLst/>
                        </a:rPr>
                        <a:t> </a:t>
                      </a:r>
                      <a:r>
                        <a:rPr lang="en-US" sz="700" dirty="0" err="1">
                          <a:effectLst/>
                        </a:rPr>
                        <a:t>kiểm</a:t>
                      </a:r>
                      <a:r>
                        <a:rPr lang="en-US" sz="700" dirty="0">
                          <a:effectLst/>
                        </a:rPr>
                        <a:t> </a:t>
                      </a:r>
                      <a:r>
                        <a:rPr lang="en-US" sz="700" dirty="0" err="1">
                          <a:effectLst/>
                        </a:rPr>
                        <a:t>tra</a:t>
                      </a:r>
                      <a:r>
                        <a:rPr lang="en-US" sz="700" dirty="0">
                          <a:effectLst/>
                        </a:rPr>
                        <a:t> </a:t>
                      </a:r>
                      <a:r>
                        <a:rPr lang="en-US" sz="700" dirty="0" err="1">
                          <a:effectLst/>
                        </a:rPr>
                        <a:t>thông</a:t>
                      </a:r>
                      <a:r>
                        <a:rPr lang="en-US" sz="700" dirty="0">
                          <a:effectLst/>
                        </a:rPr>
                        <a:t> tin </a:t>
                      </a:r>
                      <a:r>
                        <a:rPr lang="en-US" sz="700" dirty="0" err="1">
                          <a:effectLst/>
                        </a:rPr>
                        <a:t>bằng</a:t>
                      </a:r>
                      <a:r>
                        <a:rPr lang="en-US" sz="700" dirty="0">
                          <a:effectLst/>
                        </a:rPr>
                        <a:t> </a:t>
                      </a:r>
                      <a:r>
                        <a:rPr lang="en-US" sz="700" dirty="0" err="1">
                          <a:effectLst/>
                        </a:rPr>
                        <a:t>mã</a:t>
                      </a:r>
                      <a:r>
                        <a:rPr lang="en-US" sz="700" dirty="0">
                          <a:effectLst/>
                        </a:rPr>
                        <a:t> </a:t>
                      </a:r>
                      <a:r>
                        <a:rPr lang="en-US" sz="700" dirty="0" err="1">
                          <a:effectLst/>
                        </a:rPr>
                        <a:t>số</a:t>
                      </a:r>
                      <a:r>
                        <a:rPr lang="en-US" sz="700" dirty="0">
                          <a:effectLst/>
                        </a:rPr>
                        <a:t> </a:t>
                      </a:r>
                      <a:r>
                        <a:rPr lang="en-US" sz="700" dirty="0" err="1">
                          <a:effectLst/>
                        </a:rPr>
                        <a:t>đặt</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Nhân</a:t>
                      </a:r>
                      <a:r>
                        <a:rPr lang="en-US" sz="700" dirty="0">
                          <a:effectLst/>
                        </a:rPr>
                        <a:t> </a:t>
                      </a:r>
                      <a:r>
                        <a:rPr lang="en-US" sz="700" dirty="0" err="1">
                          <a:effectLst/>
                        </a:rPr>
                        <a:t>viên</a:t>
                      </a:r>
                      <a:r>
                        <a:rPr lang="en-US" sz="700" dirty="0">
                          <a:effectLst/>
                        </a:rPr>
                        <a:t> </a:t>
                      </a:r>
                      <a:r>
                        <a:rPr lang="en-US" sz="700" dirty="0" err="1">
                          <a:effectLst/>
                        </a:rPr>
                        <a:t>tiếp</a:t>
                      </a:r>
                      <a:r>
                        <a:rPr lang="en-US" sz="700" dirty="0">
                          <a:effectLst/>
                        </a:rPr>
                        <a:t> </a:t>
                      </a:r>
                      <a:r>
                        <a:rPr lang="en-US" sz="700" dirty="0" err="1">
                          <a:effectLst/>
                        </a:rPr>
                        <a:t>tân</a:t>
                      </a:r>
                      <a:r>
                        <a:rPr lang="en-US" sz="700" dirty="0">
                          <a:effectLst/>
                        </a:rPr>
                        <a:t> </a:t>
                      </a:r>
                      <a:r>
                        <a:rPr lang="en-US" sz="700" dirty="0" err="1">
                          <a:effectLst/>
                        </a:rPr>
                        <a:t>tiến</a:t>
                      </a:r>
                      <a:r>
                        <a:rPr lang="en-US" sz="700" dirty="0">
                          <a:effectLst/>
                        </a:rPr>
                        <a:t> </a:t>
                      </a:r>
                      <a:r>
                        <a:rPr lang="en-US" sz="700" dirty="0" err="1">
                          <a:effectLst/>
                        </a:rPr>
                        <a:t>hành</a:t>
                      </a:r>
                      <a:r>
                        <a:rPr lang="en-US" sz="700" dirty="0">
                          <a:effectLst/>
                        </a:rPr>
                        <a:t> </a:t>
                      </a:r>
                      <a:r>
                        <a:rPr lang="en-US" sz="700" dirty="0" err="1">
                          <a:effectLst/>
                        </a:rPr>
                        <a:t>thủ</a:t>
                      </a:r>
                      <a:r>
                        <a:rPr lang="en-US" sz="700" dirty="0">
                          <a:effectLst/>
                        </a:rPr>
                        <a:t> </a:t>
                      </a:r>
                      <a:r>
                        <a:rPr lang="en-US" sz="700" dirty="0" err="1">
                          <a:effectLst/>
                        </a:rPr>
                        <a:t>tục</a:t>
                      </a:r>
                      <a:r>
                        <a:rPr lang="en-US" sz="700" dirty="0">
                          <a:effectLst/>
                        </a:rPr>
                        <a:t> </a:t>
                      </a:r>
                      <a:r>
                        <a:rPr lang="en-US" sz="700" dirty="0" err="1">
                          <a:effectLst/>
                        </a:rPr>
                        <a:t>giao</a:t>
                      </a:r>
                      <a:r>
                        <a:rPr lang="en-US" sz="700" dirty="0">
                          <a:effectLst/>
                        </a:rPr>
                        <a:t> </a:t>
                      </a:r>
                      <a:r>
                        <a:rPr lang="en-US" sz="700" dirty="0" err="1">
                          <a:effectLst/>
                        </a:rPr>
                        <a:t>phòng</a:t>
                      </a:r>
                      <a:r>
                        <a:rPr lang="en-US" sz="700" dirty="0">
                          <a:effectLst/>
                        </a:rPr>
                        <a:t> </a:t>
                      </a:r>
                      <a:r>
                        <a:rPr lang="en-US" sz="700" dirty="0" err="1">
                          <a:effectLst/>
                        </a:rPr>
                        <a:t>và</a:t>
                      </a:r>
                      <a:r>
                        <a:rPr lang="en-US" sz="700" dirty="0">
                          <a:effectLst/>
                        </a:rPr>
                        <a:t> </a:t>
                      </a:r>
                      <a:r>
                        <a:rPr lang="en-US" sz="700" dirty="0" err="1">
                          <a:effectLst/>
                        </a:rPr>
                        <a:t>giao</a:t>
                      </a:r>
                      <a:r>
                        <a:rPr lang="en-US" sz="700" dirty="0">
                          <a:effectLst/>
                        </a:rPr>
                        <a:t> </a:t>
                      </a:r>
                      <a:r>
                        <a:rPr lang="en-US" sz="700" dirty="0" err="1">
                          <a:effectLst/>
                        </a:rPr>
                        <a:t>chìa</a:t>
                      </a:r>
                      <a:r>
                        <a:rPr lang="en-US" sz="700" dirty="0">
                          <a:effectLst/>
                        </a:rPr>
                        <a:t> </a:t>
                      </a:r>
                      <a:r>
                        <a:rPr lang="en-US" sz="700" dirty="0" err="1">
                          <a:effectLst/>
                        </a:rPr>
                        <a:t>khóa</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nhận</a:t>
                      </a:r>
                      <a:r>
                        <a:rPr lang="en-US" sz="700" dirty="0">
                          <a:effectLst/>
                        </a:rPr>
                        <a:t> </a:t>
                      </a:r>
                      <a:r>
                        <a:rPr lang="en-US" sz="700" dirty="0" err="1">
                          <a:effectLst/>
                        </a:rPr>
                        <a:t>chìa</a:t>
                      </a:r>
                      <a:r>
                        <a:rPr lang="en-US" sz="700" dirty="0">
                          <a:effectLst/>
                        </a:rPr>
                        <a:t> </a:t>
                      </a:r>
                      <a:r>
                        <a:rPr lang="en-US" sz="700" dirty="0" err="1">
                          <a:effectLst/>
                        </a:rPr>
                        <a:t>khóa</a:t>
                      </a:r>
                      <a:r>
                        <a:rPr lang="en-US" sz="700" dirty="0">
                          <a:effectLst/>
                        </a:rPr>
                        <a:t> </a:t>
                      </a:r>
                      <a:r>
                        <a:rPr lang="en-US" sz="700" dirty="0" err="1">
                          <a:effectLst/>
                        </a:rPr>
                        <a:t>và</a:t>
                      </a:r>
                      <a:r>
                        <a:rPr lang="en-US" sz="700" dirty="0">
                          <a:effectLst/>
                        </a:rPr>
                        <a:t> </a:t>
                      </a:r>
                      <a:r>
                        <a:rPr lang="en-US" sz="700" dirty="0" err="1">
                          <a:effectLst/>
                        </a:rPr>
                        <a:t>nhận</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Nhân</a:t>
                      </a:r>
                      <a:r>
                        <a:rPr lang="en-US" sz="700" dirty="0">
                          <a:effectLst/>
                        </a:rPr>
                        <a:t> </a:t>
                      </a:r>
                      <a:r>
                        <a:rPr lang="en-US" sz="700" dirty="0" err="1">
                          <a:effectLst/>
                        </a:rPr>
                        <a:t>viên</a:t>
                      </a:r>
                      <a:r>
                        <a:rPr lang="en-US" sz="700" dirty="0">
                          <a:effectLst/>
                        </a:rPr>
                        <a:t> </a:t>
                      </a:r>
                      <a:r>
                        <a:rPr lang="en-US" sz="700" dirty="0" err="1">
                          <a:effectLst/>
                        </a:rPr>
                        <a:t>tiếp</a:t>
                      </a:r>
                      <a:r>
                        <a:rPr lang="en-US" sz="700" dirty="0">
                          <a:effectLst/>
                        </a:rPr>
                        <a:t> </a:t>
                      </a:r>
                      <a:r>
                        <a:rPr lang="en-US" sz="700" dirty="0" err="1">
                          <a:effectLst/>
                        </a:rPr>
                        <a:t>tân</a:t>
                      </a:r>
                      <a:r>
                        <a:rPr lang="en-US" sz="700" dirty="0">
                          <a:effectLst/>
                        </a:rPr>
                        <a:t> </a:t>
                      </a:r>
                      <a:r>
                        <a:rPr lang="en-US" sz="700" dirty="0" err="1">
                          <a:effectLst/>
                        </a:rPr>
                        <a:t>xác</a:t>
                      </a:r>
                      <a:r>
                        <a:rPr lang="en-US" sz="700" dirty="0">
                          <a:effectLst/>
                        </a:rPr>
                        <a:t> </a:t>
                      </a:r>
                      <a:r>
                        <a:rPr lang="en-US" sz="700" dirty="0" err="1">
                          <a:effectLst/>
                        </a:rPr>
                        <a:t>nhận</a:t>
                      </a:r>
                      <a:r>
                        <a:rPr lang="en-US" sz="700" dirty="0">
                          <a:effectLst/>
                        </a:rPr>
                        <a:t> </a:t>
                      </a:r>
                      <a:r>
                        <a:rPr lang="en-US" sz="700" dirty="0" err="1">
                          <a:effectLst/>
                        </a:rPr>
                        <a:t>quá</a:t>
                      </a:r>
                      <a:r>
                        <a:rPr lang="en-US" sz="700" dirty="0">
                          <a:effectLst/>
                        </a:rPr>
                        <a:t> </a:t>
                      </a:r>
                      <a:r>
                        <a:rPr lang="en-US" sz="700" dirty="0" err="1">
                          <a:effectLst/>
                        </a:rPr>
                        <a:t>trình</a:t>
                      </a:r>
                      <a:r>
                        <a:rPr lang="en-US" sz="700" dirty="0">
                          <a:effectLst/>
                        </a:rPr>
                        <a:t> </a:t>
                      </a:r>
                      <a:r>
                        <a:rPr lang="en-US" sz="700" dirty="0" err="1">
                          <a:effectLst/>
                        </a:rPr>
                        <a:t>giao</a:t>
                      </a:r>
                      <a:r>
                        <a:rPr lang="en-US" sz="700" dirty="0">
                          <a:effectLst/>
                        </a:rPr>
                        <a:t> </a:t>
                      </a:r>
                      <a:r>
                        <a:rPr lang="en-US" sz="700" dirty="0" err="1">
                          <a:effectLst/>
                        </a:rPr>
                        <a:t>phòng</a:t>
                      </a:r>
                      <a:r>
                        <a:rPr lang="en-US" sz="700" dirty="0">
                          <a:effectLst/>
                        </a:rPr>
                        <a:t> </a:t>
                      </a:r>
                      <a:r>
                        <a:rPr lang="en-US" sz="700" dirty="0" err="1">
                          <a:effectLst/>
                        </a:rPr>
                        <a:t>hoàn</a:t>
                      </a:r>
                      <a:r>
                        <a:rPr lang="en-US" sz="700" dirty="0">
                          <a:effectLst/>
                        </a:rPr>
                        <a:t> </a:t>
                      </a:r>
                      <a:r>
                        <a:rPr lang="en-US" sz="700" dirty="0" err="1">
                          <a:effectLst/>
                        </a:rPr>
                        <a:t>tất</a:t>
                      </a:r>
                      <a:r>
                        <a:rPr lang="en-US" sz="700" dirty="0">
                          <a:effectLst/>
                        </a:rPr>
                        <a:t> </a:t>
                      </a:r>
                      <a:r>
                        <a:rPr lang="en-US" sz="700" dirty="0" err="1">
                          <a:effectLst/>
                        </a:rPr>
                        <a:t>trên</a:t>
                      </a:r>
                      <a:r>
                        <a:rPr lang="en-US" sz="700" dirty="0">
                          <a:effectLst/>
                        </a:rPr>
                        <a:t> </a:t>
                      </a:r>
                      <a:r>
                        <a:rPr lang="en-US" sz="700" dirty="0" err="1">
                          <a:effectLst/>
                        </a:rPr>
                        <a:t>hệ</a:t>
                      </a:r>
                      <a:r>
                        <a:rPr lang="en-US" sz="700" dirty="0">
                          <a:effectLst/>
                        </a:rPr>
                        <a:t> </a:t>
                      </a:r>
                      <a:r>
                        <a:rPr lang="en-US" sz="700" dirty="0" err="1">
                          <a:effectLst/>
                        </a:rPr>
                        <a:t>thống</a:t>
                      </a:r>
                      <a:endParaRPr lang="en-US" sz="7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7046789"/>
                  </a:ext>
                </a:extLst>
              </a:tr>
            </a:tbl>
          </a:graphicData>
        </a:graphic>
      </p:graphicFrame>
      <p:sp>
        <p:nvSpPr>
          <p:cNvPr id="22" name="Google Shape;894;p78"/>
          <p:cNvSpPr txBox="1">
            <a:spLocks/>
          </p:cNvSpPr>
          <p:nvPr/>
        </p:nvSpPr>
        <p:spPr>
          <a:xfrm>
            <a:off x="157712" y="911291"/>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3.d) </a:t>
            </a:r>
            <a:r>
              <a:rPr lang="en-GB" sz="2400" dirty="0"/>
              <a:t>Use case </a:t>
            </a:r>
            <a:r>
              <a:rPr lang="en-GB" sz="2400" dirty="0" err="1">
                <a:solidFill>
                  <a:schemeClr val="bg1"/>
                </a:solidFill>
              </a:rPr>
              <a:t>sử</a:t>
            </a:r>
            <a:r>
              <a:rPr lang="en-GB" sz="2400" dirty="0">
                <a:solidFill>
                  <a:schemeClr val="bg1"/>
                </a:solidFill>
              </a:rPr>
              <a:t> </a:t>
            </a:r>
            <a:r>
              <a:rPr lang="en-GB" sz="2400" dirty="0" err="1">
                <a:solidFill>
                  <a:schemeClr val="bg1"/>
                </a:solidFill>
              </a:rPr>
              <a:t>dụng</a:t>
            </a:r>
            <a:r>
              <a:rPr lang="en-GB" sz="2400" dirty="0">
                <a:solidFill>
                  <a:schemeClr val="bg1"/>
                </a:solidFill>
              </a:rPr>
              <a:t> </a:t>
            </a:r>
            <a:r>
              <a:rPr lang="en-GB" sz="2400" dirty="0" err="1">
                <a:solidFill>
                  <a:schemeClr val="bg1"/>
                </a:solidFill>
              </a:rPr>
              <a:t>phòng</a:t>
            </a:r>
            <a:endParaRPr lang="en-GB" sz="2400"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617608657"/>
              </p:ext>
            </p:extLst>
          </p:nvPr>
        </p:nvGraphicFramePr>
        <p:xfrm>
          <a:off x="2263857" y="873690"/>
          <a:ext cx="6219353" cy="4072958"/>
        </p:xfrm>
        <a:graphic>
          <a:graphicData uri="http://schemas.openxmlformats.org/drawingml/2006/table">
            <a:tbl>
              <a:tblPr firstRow="1" firstCol="1" lastRow="1" lastCol="1" bandRow="1" bandCol="1">
                <a:tableStyleId>{D7D3B902-40D3-4738-B5E1-5BB4D8D1668E}</a:tableStyleId>
              </a:tblPr>
              <a:tblGrid>
                <a:gridCol w="3189106">
                  <a:extLst>
                    <a:ext uri="{9D8B030D-6E8A-4147-A177-3AD203B41FA5}">
                      <a16:colId xmlns:a16="http://schemas.microsoft.com/office/drawing/2014/main" val="3034767660"/>
                    </a:ext>
                  </a:extLst>
                </a:gridCol>
                <a:gridCol w="956295">
                  <a:extLst>
                    <a:ext uri="{9D8B030D-6E8A-4147-A177-3AD203B41FA5}">
                      <a16:colId xmlns:a16="http://schemas.microsoft.com/office/drawing/2014/main" val="527864936"/>
                    </a:ext>
                  </a:extLst>
                </a:gridCol>
                <a:gridCol w="2073952">
                  <a:extLst>
                    <a:ext uri="{9D8B030D-6E8A-4147-A177-3AD203B41FA5}">
                      <a16:colId xmlns:a16="http://schemas.microsoft.com/office/drawing/2014/main" val="1291186564"/>
                    </a:ext>
                  </a:extLst>
                </a:gridCol>
              </a:tblGrid>
              <a:tr h="250618">
                <a:tc>
                  <a:txBody>
                    <a:bodyPr/>
                    <a:lstStyle/>
                    <a:p>
                      <a:pPr marL="67945" marR="0">
                        <a:lnSpc>
                          <a:spcPct val="115000"/>
                        </a:lnSpc>
                        <a:spcBef>
                          <a:spcPts val="10"/>
                        </a:spcBef>
                        <a:spcAft>
                          <a:spcPts val="0"/>
                        </a:spcAft>
                      </a:pPr>
                      <a:r>
                        <a:rPr lang="vi-VN" sz="700">
                          <a:effectLst/>
                        </a:rPr>
                        <a:t>Use case Name: </a:t>
                      </a:r>
                      <a:r>
                        <a:rPr lang="en-US" sz="700">
                          <a:effectLst/>
                        </a:rPr>
                        <a:t>Sử dụng phòng</a:t>
                      </a:r>
                      <a:endParaRPr lang="en-US" sz="6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700">
                          <a:effectLst/>
                        </a:rPr>
                        <a:t>ID: U</a:t>
                      </a:r>
                      <a:r>
                        <a:rPr lang="en-US" sz="700">
                          <a:effectLst/>
                        </a:rPr>
                        <a:t>C</a:t>
                      </a:r>
                      <a:r>
                        <a:rPr lang="vi-VN" sz="700">
                          <a:effectLst/>
                        </a:rPr>
                        <a:t>0</a:t>
                      </a:r>
                      <a:r>
                        <a:rPr lang="en-US" sz="700">
                          <a:effectLst/>
                        </a:rPr>
                        <a:t>4</a:t>
                      </a:r>
                      <a:endParaRPr lang="en-US" sz="6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700">
                          <a:effectLst/>
                        </a:rPr>
                        <a:t>Importance level: High</a:t>
                      </a:r>
                      <a:endParaRPr lang="en-US" sz="6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784189550"/>
                  </a:ext>
                </a:extLst>
              </a:tr>
              <a:tr h="276683">
                <a:tc>
                  <a:txBody>
                    <a:bodyPr/>
                    <a:lstStyle/>
                    <a:p>
                      <a:pPr marL="67945" marR="0">
                        <a:lnSpc>
                          <a:spcPct val="115000"/>
                        </a:lnSpc>
                        <a:spcBef>
                          <a:spcPts val="10"/>
                        </a:spcBef>
                        <a:spcAft>
                          <a:spcPts val="0"/>
                        </a:spcAft>
                      </a:pPr>
                      <a:r>
                        <a:rPr lang="vi-VN" sz="700">
                          <a:effectLst/>
                        </a:rPr>
                        <a:t>Primary Actor Khách hàng</a:t>
                      </a:r>
                      <a:r>
                        <a:rPr lang="en-US" sz="700">
                          <a:effectLst/>
                        </a:rPr>
                        <a:t>, nhân viên tạp vụ, nhân viên thu ngân</a:t>
                      </a:r>
                      <a:endParaRPr lang="en-US" sz="600">
                        <a:effectLst/>
                        <a:latin typeface="Times New Roman" panose="02020603050405020304" pitchFamily="18" charset="0"/>
                        <a:ea typeface="Times New Roman" panose="02020603050405020304" pitchFamily="18" charset="0"/>
                      </a:endParaRPr>
                    </a:p>
                  </a:txBody>
                  <a:tcPr marL="0" marR="0" marT="0" marB="0"/>
                </a:tc>
                <a:tc gridSpan="2">
                  <a:txBody>
                    <a:bodyPr/>
                    <a:lstStyle/>
                    <a:p>
                      <a:pPr marL="67945" marR="0">
                        <a:lnSpc>
                          <a:spcPct val="115000"/>
                        </a:lnSpc>
                        <a:spcBef>
                          <a:spcPts val="10"/>
                        </a:spcBef>
                        <a:spcAft>
                          <a:spcPts val="0"/>
                        </a:spcAft>
                      </a:pPr>
                      <a:r>
                        <a:rPr lang="vi-VN" sz="700">
                          <a:effectLst/>
                        </a:rPr>
                        <a:t>Use Case Type: Detail, essential</a:t>
                      </a:r>
                      <a:endParaRPr lang="en-US" sz="6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2460083319"/>
                  </a:ext>
                </a:extLst>
              </a:tr>
              <a:tr h="506516">
                <a:tc gridSpan="3">
                  <a:txBody>
                    <a:bodyPr/>
                    <a:lstStyle/>
                    <a:p>
                      <a:pPr marL="67945" marR="0">
                        <a:lnSpc>
                          <a:spcPct val="115000"/>
                        </a:lnSpc>
                        <a:spcBef>
                          <a:spcPts val="10"/>
                        </a:spcBef>
                        <a:spcAft>
                          <a:spcPts val="0"/>
                        </a:spcAft>
                      </a:pPr>
                      <a:r>
                        <a:rPr lang="vi-VN" sz="700">
                          <a:effectLst/>
                        </a:rPr>
                        <a:t>Stackholders &amp; Interests:</a:t>
                      </a:r>
                      <a:endParaRPr lang="en-US" sz="600">
                        <a:effectLst/>
                      </a:endParaRPr>
                    </a:p>
                    <a:p>
                      <a:pPr marL="0" marR="0" indent="228600" algn="just">
                        <a:lnSpc>
                          <a:spcPts val="100"/>
                        </a:lnSpc>
                        <a:spcBef>
                          <a:spcPts val="0"/>
                        </a:spcBef>
                        <a:spcAft>
                          <a:spcPts val="0"/>
                        </a:spcAft>
                      </a:pPr>
                      <a:r>
                        <a:rPr lang="vi-VN" sz="700">
                          <a:effectLst/>
                        </a:rPr>
                        <a:t> </a:t>
                      </a:r>
                      <a:endParaRPr lang="en-US" sz="700">
                        <a:effectLst/>
                      </a:endParaRPr>
                    </a:p>
                    <a:p>
                      <a:pPr marL="76200" marR="0" indent="228600" algn="just">
                        <a:lnSpc>
                          <a:spcPct val="97000"/>
                        </a:lnSpc>
                        <a:spcBef>
                          <a:spcPts val="0"/>
                        </a:spcBef>
                        <a:spcAft>
                          <a:spcPts val="0"/>
                        </a:spcAft>
                      </a:pPr>
                      <a:r>
                        <a:rPr lang="vi-VN" sz="700">
                          <a:effectLst/>
                        </a:rPr>
                        <a:t>Khách hàng – Thực hiện </a:t>
                      </a:r>
                      <a:r>
                        <a:rPr lang="en-US" sz="700">
                          <a:effectLst/>
                        </a:rPr>
                        <a:t>quá trình sử dụng phòng</a:t>
                      </a:r>
                    </a:p>
                    <a:p>
                      <a:pPr marL="76200" marR="0" indent="228600" algn="just">
                        <a:lnSpc>
                          <a:spcPct val="97000"/>
                        </a:lnSpc>
                        <a:spcBef>
                          <a:spcPts val="0"/>
                        </a:spcBef>
                        <a:spcAft>
                          <a:spcPts val="0"/>
                        </a:spcAft>
                      </a:pPr>
                      <a:r>
                        <a:rPr lang="en-US" sz="700">
                          <a:effectLst/>
                        </a:rPr>
                        <a:t>Nhân viên tạp vụ - Thực hiện dịch vụ khách hàng yêu cầu</a:t>
                      </a:r>
                    </a:p>
                    <a:p>
                      <a:pPr marL="76200" marR="0" indent="228600" algn="just">
                        <a:lnSpc>
                          <a:spcPct val="97000"/>
                        </a:lnSpc>
                        <a:spcBef>
                          <a:spcPts val="0"/>
                        </a:spcBef>
                        <a:spcAft>
                          <a:spcPts val="0"/>
                        </a:spcAft>
                      </a:pPr>
                      <a:r>
                        <a:rPr lang="en-US" sz="700">
                          <a:effectLst/>
                        </a:rPr>
                        <a:t>Nhân viên thu ngân – Ghi nhận những dịch vụ khách hàng đã sử dụng</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7491936"/>
                  </a:ext>
                </a:extLst>
              </a:tr>
              <a:tr h="267969">
                <a:tc gridSpan="3">
                  <a:txBody>
                    <a:bodyPr/>
                    <a:lstStyle/>
                    <a:p>
                      <a:pPr marL="67945" marR="0">
                        <a:lnSpc>
                          <a:spcPct val="115000"/>
                        </a:lnSpc>
                        <a:spcBef>
                          <a:spcPts val="10"/>
                        </a:spcBef>
                        <a:spcAft>
                          <a:spcPts val="0"/>
                        </a:spcAft>
                      </a:pPr>
                      <a:r>
                        <a:rPr lang="vi-VN" sz="700">
                          <a:effectLst/>
                        </a:rPr>
                        <a:t>Brief Description: Use case này mô tả khách hàng </a:t>
                      </a:r>
                      <a:r>
                        <a:rPr lang="en-US" sz="700">
                          <a:effectLst/>
                        </a:rPr>
                        <a:t>sử dụng phòng</a:t>
                      </a:r>
                      <a:endParaRPr lang="en-US" sz="6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35013895"/>
                  </a:ext>
                </a:extLst>
              </a:tr>
              <a:tr h="416030">
                <a:tc gridSpan="3">
                  <a:txBody>
                    <a:bodyPr/>
                    <a:lstStyle/>
                    <a:p>
                      <a:pPr marL="67945" marR="0">
                        <a:lnSpc>
                          <a:spcPts val="1490"/>
                        </a:lnSpc>
                        <a:spcBef>
                          <a:spcPts val="10"/>
                        </a:spcBef>
                        <a:spcAft>
                          <a:spcPts val="0"/>
                        </a:spcAft>
                      </a:pPr>
                      <a:r>
                        <a:rPr lang="vi-VN" sz="700" dirty="0">
                          <a:effectLst/>
                        </a:rPr>
                        <a:t>Trigger: </a:t>
                      </a:r>
                      <a:r>
                        <a:rPr lang="en-US" sz="700" dirty="0">
                          <a:effectLst/>
                        </a:rPr>
                        <a:t>(none)</a:t>
                      </a:r>
                      <a:endParaRPr lang="en-US" sz="600" dirty="0">
                        <a:effectLst/>
                      </a:endParaRPr>
                    </a:p>
                    <a:p>
                      <a:pPr marL="67945" marR="0">
                        <a:lnSpc>
                          <a:spcPts val="1490"/>
                        </a:lnSpc>
                        <a:spcBef>
                          <a:spcPts val="10"/>
                        </a:spcBef>
                        <a:spcAft>
                          <a:spcPts val="0"/>
                        </a:spcAft>
                      </a:pPr>
                      <a:r>
                        <a:rPr lang="vi-VN" sz="700" dirty="0">
                          <a:effectLst/>
                        </a:rPr>
                        <a:t>Type: External</a:t>
                      </a:r>
                      <a:endParaRPr lang="en-US" sz="600" dirty="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4875956"/>
                  </a:ext>
                </a:extLst>
              </a:tr>
              <a:tr h="592787">
                <a:tc gridSpan="3">
                  <a:txBody>
                    <a:bodyPr/>
                    <a:lstStyle/>
                    <a:p>
                      <a:pPr marL="67945" marR="0">
                        <a:lnSpc>
                          <a:spcPct val="115000"/>
                        </a:lnSpc>
                        <a:spcBef>
                          <a:spcPts val="10"/>
                        </a:spcBef>
                        <a:spcAft>
                          <a:spcPts val="0"/>
                        </a:spcAft>
                      </a:pPr>
                      <a:r>
                        <a:rPr lang="vi-VN" sz="700">
                          <a:effectLst/>
                        </a:rPr>
                        <a:t>Relationship:</a:t>
                      </a:r>
                      <a:endParaRPr lang="en-US" sz="6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Association: Khách hàng, </a:t>
                      </a:r>
                      <a:r>
                        <a:rPr lang="en-US" sz="700">
                          <a:effectLst/>
                        </a:rPr>
                        <a:t>nhân viên tạp vụ, nhân viên thu ngân</a:t>
                      </a:r>
                    </a:p>
                    <a:p>
                      <a:pPr marL="0" marR="0" indent="228600" algn="just">
                        <a:lnSpc>
                          <a:spcPts val="220"/>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Include: </a:t>
                      </a:r>
                      <a:r>
                        <a:rPr lang="en-US" sz="700">
                          <a:effectLst/>
                        </a:rPr>
                        <a:t>Đặt phòng</a:t>
                      </a:r>
                    </a:p>
                    <a:p>
                      <a:pPr marL="0" marR="0" indent="228600" algn="just">
                        <a:lnSpc>
                          <a:spcPts val="225"/>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Extend: (none)</a:t>
                      </a:r>
                      <a:endParaRPr lang="en-US" sz="700">
                        <a:effectLst/>
                      </a:endParaRPr>
                    </a:p>
                    <a:p>
                      <a:pPr marL="0" marR="0" indent="228600" algn="just">
                        <a:lnSpc>
                          <a:spcPts val="215"/>
                        </a:lnSpc>
                        <a:spcBef>
                          <a:spcPts val="0"/>
                        </a:spcBef>
                        <a:spcAft>
                          <a:spcPts val="0"/>
                        </a:spcAft>
                      </a:pPr>
                      <a:r>
                        <a:rPr lang="vi-VN" sz="700" baseline="30000">
                          <a:effectLst/>
                        </a:rPr>
                        <a:t> </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700">
                          <a:effectLst/>
                        </a:rPr>
                        <a:t>Generalization: (none)</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778214"/>
                  </a:ext>
                </a:extLst>
              </a:tr>
              <a:tr h="1762355">
                <a:tc gridSpan="3">
                  <a:txBody>
                    <a:bodyPr/>
                    <a:lstStyle/>
                    <a:p>
                      <a:pPr marL="67945" marR="0">
                        <a:lnSpc>
                          <a:spcPct val="115000"/>
                        </a:lnSpc>
                        <a:spcBef>
                          <a:spcPts val="10"/>
                        </a:spcBef>
                        <a:spcAft>
                          <a:spcPts val="0"/>
                        </a:spcAft>
                      </a:pPr>
                      <a:r>
                        <a:rPr lang="vi-VN" sz="700" dirty="0">
                          <a:effectLst/>
                        </a:rPr>
                        <a:t>Normal Flow of Events:</a:t>
                      </a:r>
                      <a:endParaRPr lang="en-US" sz="6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đăng</a:t>
                      </a:r>
                      <a:r>
                        <a:rPr lang="en-US" sz="700" dirty="0">
                          <a:effectLst/>
                        </a:rPr>
                        <a:t> </a:t>
                      </a:r>
                      <a:r>
                        <a:rPr lang="en-US" sz="700" dirty="0" err="1">
                          <a:effectLst/>
                        </a:rPr>
                        <a:t>kí</a:t>
                      </a:r>
                      <a:r>
                        <a:rPr lang="en-US" sz="700" dirty="0">
                          <a:effectLst/>
                        </a:rPr>
                        <a:t> </a:t>
                      </a:r>
                      <a:r>
                        <a:rPr lang="en-US" sz="700" dirty="0" err="1">
                          <a:effectLst/>
                        </a:rPr>
                        <a:t>đặt</a:t>
                      </a:r>
                      <a:r>
                        <a:rPr lang="en-US" sz="700" dirty="0">
                          <a:effectLst/>
                        </a:rPr>
                        <a:t> </a:t>
                      </a:r>
                      <a:r>
                        <a:rPr lang="en-US" sz="700" dirty="0" err="1">
                          <a:effectLst/>
                        </a:rPr>
                        <a:t>phòng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Hệ</a:t>
                      </a:r>
                      <a:r>
                        <a:rPr lang="en-US" sz="700" dirty="0">
                          <a:effectLst/>
                        </a:rPr>
                        <a:t> </a:t>
                      </a:r>
                      <a:r>
                        <a:rPr lang="en-US" sz="700" dirty="0" err="1">
                          <a:effectLst/>
                        </a:rPr>
                        <a:t>thống</a:t>
                      </a:r>
                      <a:r>
                        <a:rPr lang="en-US" sz="700" dirty="0">
                          <a:effectLst/>
                        </a:rPr>
                        <a:t> </a:t>
                      </a:r>
                      <a:r>
                        <a:rPr lang="en-US" sz="700" dirty="0" err="1">
                          <a:effectLst/>
                        </a:rPr>
                        <a:t>sẽ</a:t>
                      </a:r>
                      <a:r>
                        <a:rPr lang="en-US" sz="700" dirty="0">
                          <a:effectLst/>
                        </a:rPr>
                        <a:t> </a:t>
                      </a:r>
                      <a:r>
                        <a:rPr lang="en-US" sz="700" dirty="0" err="1">
                          <a:effectLst/>
                        </a:rPr>
                        <a:t>thực</a:t>
                      </a:r>
                      <a:r>
                        <a:rPr lang="en-US" sz="700" dirty="0">
                          <a:effectLst/>
                        </a:rPr>
                        <a:t> </a:t>
                      </a:r>
                      <a:r>
                        <a:rPr lang="en-US" sz="700" dirty="0" err="1">
                          <a:effectLst/>
                        </a:rPr>
                        <a:t>hiện</a:t>
                      </a:r>
                      <a:r>
                        <a:rPr lang="en-US" sz="700" dirty="0">
                          <a:effectLst/>
                        </a:rPr>
                        <a:t> use case “</a:t>
                      </a:r>
                      <a:r>
                        <a:rPr lang="en-US" sz="700" dirty="0" err="1">
                          <a:effectLst/>
                        </a:rPr>
                        <a:t>Đặt</a:t>
                      </a:r>
                      <a:r>
                        <a:rPr lang="en-US" sz="700" dirty="0">
                          <a:effectLst/>
                        </a:rPr>
                        <a:t> </a:t>
                      </a:r>
                      <a:r>
                        <a:rPr lang="en-US" sz="700" dirty="0" err="1">
                          <a:effectLst/>
                        </a:rPr>
                        <a:t>phòng</a:t>
                      </a:r>
                      <a:r>
                        <a:rPr lang="en-US" sz="700" dirty="0">
                          <a:effectLst/>
                        </a:rPr>
                        <a:t>”</a:t>
                      </a: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Trong</a:t>
                      </a:r>
                      <a:r>
                        <a:rPr lang="en-US" sz="700" dirty="0">
                          <a:effectLst/>
                        </a:rPr>
                        <a:t> </a:t>
                      </a:r>
                      <a:r>
                        <a:rPr lang="en-US" sz="700" dirty="0" err="1">
                          <a:effectLst/>
                        </a:rPr>
                        <a:t>quá</a:t>
                      </a:r>
                      <a:r>
                        <a:rPr lang="en-US" sz="700" dirty="0">
                          <a:effectLst/>
                        </a:rPr>
                        <a:t> </a:t>
                      </a:r>
                      <a:r>
                        <a:rPr lang="en-US" sz="700" dirty="0" err="1">
                          <a:effectLst/>
                        </a:rPr>
                        <a:t>trình</a:t>
                      </a:r>
                      <a:r>
                        <a:rPr lang="en-US" sz="700" dirty="0">
                          <a:effectLst/>
                        </a:rPr>
                        <a:t> </a:t>
                      </a:r>
                      <a:r>
                        <a:rPr lang="en-US" sz="700" dirty="0" err="1">
                          <a:effectLst/>
                        </a:rPr>
                        <a:t>sử</a:t>
                      </a:r>
                      <a:r>
                        <a:rPr lang="en-US" sz="700" dirty="0">
                          <a:effectLst/>
                        </a:rPr>
                        <a:t> </a:t>
                      </a:r>
                      <a:r>
                        <a:rPr lang="en-US" sz="700" dirty="0" err="1">
                          <a:effectLst/>
                        </a:rPr>
                        <a:t>dụng</a:t>
                      </a:r>
                      <a:r>
                        <a:rPr lang="en-US" sz="700" dirty="0">
                          <a:effectLst/>
                        </a:rPr>
                        <a:t> </a:t>
                      </a:r>
                      <a:r>
                        <a:rPr lang="en-US" sz="700" dirty="0" err="1">
                          <a:effectLst/>
                        </a:rPr>
                        <a:t>phòng</a:t>
                      </a:r>
                      <a:r>
                        <a:rPr lang="en-US" sz="700" dirty="0">
                          <a:effectLst/>
                        </a:rPr>
                        <a:t>, </a:t>
                      </a: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có</a:t>
                      </a:r>
                      <a:r>
                        <a:rPr lang="en-US" sz="700" dirty="0">
                          <a:effectLst/>
                        </a:rPr>
                        <a:t> </a:t>
                      </a:r>
                      <a:r>
                        <a:rPr lang="en-US" sz="700" dirty="0" err="1">
                          <a:effectLst/>
                        </a:rPr>
                        <a:t>thể</a:t>
                      </a:r>
                      <a:r>
                        <a:rPr lang="en-US" sz="700" dirty="0">
                          <a:effectLst/>
                        </a:rPr>
                        <a:t> </a:t>
                      </a:r>
                      <a:r>
                        <a:rPr lang="en-US" sz="700" dirty="0" err="1">
                          <a:effectLst/>
                        </a:rPr>
                        <a:t>yêu</a:t>
                      </a:r>
                      <a:r>
                        <a:rPr lang="en-US" sz="700" dirty="0">
                          <a:effectLst/>
                        </a:rPr>
                        <a:t> </a:t>
                      </a:r>
                      <a:r>
                        <a:rPr lang="en-US" sz="700" dirty="0" err="1">
                          <a:effectLst/>
                        </a:rPr>
                        <a:t>cầu</a:t>
                      </a:r>
                      <a:r>
                        <a:rPr lang="en-US" sz="700" dirty="0">
                          <a:effectLst/>
                        </a:rPr>
                        <a:t> 1 </a:t>
                      </a:r>
                      <a:r>
                        <a:rPr lang="en-US" sz="700" dirty="0" err="1">
                          <a:effectLst/>
                        </a:rPr>
                        <a:t>số</a:t>
                      </a:r>
                      <a:r>
                        <a:rPr lang="en-US" sz="700" dirty="0">
                          <a:effectLst/>
                        </a:rPr>
                        <a:t> </a:t>
                      </a:r>
                      <a:r>
                        <a:rPr lang="en-US" sz="700" dirty="0" err="1">
                          <a:effectLst/>
                        </a:rPr>
                        <a:t>dịch</a:t>
                      </a:r>
                      <a:r>
                        <a:rPr lang="en-US" sz="700" dirty="0">
                          <a:effectLst/>
                        </a:rPr>
                        <a:t> </a:t>
                      </a:r>
                      <a:r>
                        <a:rPr lang="en-US" sz="700" dirty="0" err="1">
                          <a:effectLst/>
                        </a:rPr>
                        <a:t>vụ</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Nhân</a:t>
                      </a:r>
                      <a:r>
                        <a:rPr lang="en-US" sz="700" dirty="0">
                          <a:effectLst/>
                        </a:rPr>
                        <a:t> </a:t>
                      </a:r>
                      <a:r>
                        <a:rPr lang="en-US" sz="700" dirty="0" err="1">
                          <a:effectLst/>
                        </a:rPr>
                        <a:t>viên</a:t>
                      </a:r>
                      <a:r>
                        <a:rPr lang="en-US" sz="700" dirty="0">
                          <a:effectLst/>
                        </a:rPr>
                        <a:t> </a:t>
                      </a:r>
                      <a:r>
                        <a:rPr lang="en-US" sz="700" dirty="0" err="1">
                          <a:effectLst/>
                        </a:rPr>
                        <a:t>tạp</a:t>
                      </a:r>
                      <a:r>
                        <a:rPr lang="en-US" sz="700" dirty="0">
                          <a:effectLst/>
                        </a:rPr>
                        <a:t> </a:t>
                      </a:r>
                      <a:r>
                        <a:rPr lang="en-US" sz="700" dirty="0" err="1">
                          <a:effectLst/>
                        </a:rPr>
                        <a:t>vụ</a:t>
                      </a:r>
                      <a:r>
                        <a:rPr lang="en-US" sz="700" dirty="0">
                          <a:effectLst/>
                        </a:rPr>
                        <a:t> </a:t>
                      </a:r>
                      <a:r>
                        <a:rPr lang="en-US" sz="700" dirty="0" err="1">
                          <a:effectLst/>
                        </a:rPr>
                        <a:t>thực</a:t>
                      </a:r>
                      <a:r>
                        <a:rPr lang="en-US" sz="700" dirty="0">
                          <a:effectLst/>
                        </a:rPr>
                        <a:t> </a:t>
                      </a:r>
                      <a:r>
                        <a:rPr lang="en-US" sz="700" dirty="0" err="1">
                          <a:effectLst/>
                        </a:rPr>
                        <a:t>hiện</a:t>
                      </a:r>
                      <a:r>
                        <a:rPr lang="en-US" sz="700" dirty="0">
                          <a:effectLst/>
                        </a:rPr>
                        <a:t> </a:t>
                      </a:r>
                      <a:r>
                        <a:rPr lang="en-US" sz="700" dirty="0" err="1">
                          <a:effectLst/>
                        </a:rPr>
                        <a:t>dịch</a:t>
                      </a:r>
                      <a:r>
                        <a:rPr lang="en-US" sz="700" dirty="0">
                          <a:effectLst/>
                        </a:rPr>
                        <a:t> </a:t>
                      </a:r>
                      <a:r>
                        <a:rPr lang="en-US" sz="700" dirty="0" err="1">
                          <a:effectLst/>
                        </a:rPr>
                        <a:t>vụ</a:t>
                      </a:r>
                      <a:r>
                        <a:rPr lang="en-US" sz="700" dirty="0">
                          <a:effectLst/>
                        </a:rPr>
                        <a:t> </a:t>
                      </a:r>
                      <a:r>
                        <a:rPr lang="en-US" sz="700" dirty="0" err="1">
                          <a:effectLst/>
                        </a:rPr>
                        <a:t>mà</a:t>
                      </a:r>
                      <a:r>
                        <a:rPr lang="en-US" sz="700" dirty="0">
                          <a:effectLst/>
                        </a:rPr>
                        <a:t> </a:t>
                      </a: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yêu</a:t>
                      </a:r>
                      <a:r>
                        <a:rPr lang="en-US" sz="700" dirty="0">
                          <a:effectLst/>
                        </a:rPr>
                        <a:t> </a:t>
                      </a:r>
                      <a:r>
                        <a:rPr lang="en-US" sz="700" dirty="0" err="1">
                          <a:effectLst/>
                        </a:rPr>
                        <a:t>cầu</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Nhân</a:t>
                      </a:r>
                      <a:r>
                        <a:rPr lang="en-US" sz="700" dirty="0">
                          <a:effectLst/>
                        </a:rPr>
                        <a:t> </a:t>
                      </a:r>
                      <a:r>
                        <a:rPr lang="en-US" sz="700" dirty="0" err="1">
                          <a:effectLst/>
                        </a:rPr>
                        <a:t>viên</a:t>
                      </a:r>
                      <a:r>
                        <a:rPr lang="en-US" sz="700" dirty="0">
                          <a:effectLst/>
                        </a:rPr>
                        <a:t> </a:t>
                      </a:r>
                      <a:r>
                        <a:rPr lang="en-US" sz="700" dirty="0" err="1">
                          <a:effectLst/>
                        </a:rPr>
                        <a:t>thu</a:t>
                      </a:r>
                      <a:r>
                        <a:rPr lang="en-US" sz="700" dirty="0">
                          <a:effectLst/>
                        </a:rPr>
                        <a:t> </a:t>
                      </a:r>
                      <a:r>
                        <a:rPr lang="en-US" sz="700" dirty="0" err="1">
                          <a:effectLst/>
                        </a:rPr>
                        <a:t>ngân</a:t>
                      </a:r>
                      <a:r>
                        <a:rPr lang="en-US" sz="700" dirty="0">
                          <a:effectLst/>
                        </a:rPr>
                        <a:t> </a:t>
                      </a:r>
                      <a:r>
                        <a:rPr lang="en-US" sz="700" dirty="0" err="1">
                          <a:effectLst/>
                        </a:rPr>
                        <a:t>ghi</a:t>
                      </a:r>
                      <a:r>
                        <a:rPr lang="en-US" sz="700" dirty="0">
                          <a:effectLst/>
                        </a:rPr>
                        <a:t> </a:t>
                      </a:r>
                      <a:r>
                        <a:rPr lang="en-US" sz="700" dirty="0" err="1">
                          <a:effectLst/>
                        </a:rPr>
                        <a:t>lại</a:t>
                      </a:r>
                      <a:r>
                        <a:rPr lang="en-US" sz="700" dirty="0">
                          <a:effectLst/>
                        </a:rPr>
                        <a:t> </a:t>
                      </a:r>
                      <a:r>
                        <a:rPr lang="en-US" sz="700" dirty="0" err="1">
                          <a:effectLst/>
                        </a:rPr>
                        <a:t>dịch</a:t>
                      </a:r>
                      <a:r>
                        <a:rPr lang="en-US" sz="700" dirty="0">
                          <a:effectLst/>
                        </a:rPr>
                        <a:t> </a:t>
                      </a:r>
                      <a:r>
                        <a:rPr lang="en-US" sz="700" dirty="0" err="1">
                          <a:effectLst/>
                        </a:rPr>
                        <a:t>vụ</a:t>
                      </a:r>
                      <a:r>
                        <a:rPr lang="en-US" sz="700" dirty="0">
                          <a:effectLst/>
                        </a:rPr>
                        <a:t> </a:t>
                      </a: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đã</a:t>
                      </a:r>
                      <a:r>
                        <a:rPr lang="en-US" sz="700" dirty="0">
                          <a:effectLst/>
                        </a:rPr>
                        <a:t> </a:t>
                      </a:r>
                      <a:r>
                        <a:rPr lang="en-US" sz="700" dirty="0" err="1">
                          <a:effectLst/>
                        </a:rPr>
                        <a:t>sử</a:t>
                      </a:r>
                      <a:r>
                        <a:rPr lang="en-US" sz="700" dirty="0">
                          <a:effectLst/>
                        </a:rPr>
                        <a:t> </a:t>
                      </a:r>
                      <a:r>
                        <a:rPr lang="en-US" sz="700" dirty="0" err="1">
                          <a:effectLst/>
                        </a:rPr>
                        <a:t>dụng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Sau</a:t>
                      </a:r>
                      <a:r>
                        <a:rPr lang="en-US" sz="700" dirty="0">
                          <a:effectLst/>
                        </a:rPr>
                        <a:t> 9 </a:t>
                      </a:r>
                      <a:r>
                        <a:rPr lang="en-US" sz="700" dirty="0" err="1">
                          <a:effectLst/>
                        </a:rPr>
                        <a:t>giờ</a:t>
                      </a:r>
                      <a:r>
                        <a:rPr lang="en-US" sz="700" dirty="0">
                          <a:effectLst/>
                        </a:rPr>
                        <a:t> </a:t>
                      </a:r>
                      <a:r>
                        <a:rPr lang="en-US" sz="700" dirty="0" err="1">
                          <a:effectLst/>
                        </a:rPr>
                        <a:t>sáng</a:t>
                      </a:r>
                      <a:r>
                        <a:rPr lang="en-US" sz="700" dirty="0">
                          <a:effectLst/>
                        </a:rPr>
                        <a:t>, </a:t>
                      </a: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nhận</a:t>
                      </a:r>
                      <a:r>
                        <a:rPr lang="en-US" sz="700" dirty="0">
                          <a:effectLst/>
                        </a:rPr>
                        <a:t> </a:t>
                      </a:r>
                      <a:r>
                        <a:rPr lang="en-US" sz="700" dirty="0" err="1">
                          <a:effectLst/>
                        </a:rPr>
                        <a:t>xét</a:t>
                      </a:r>
                      <a:r>
                        <a:rPr lang="en-US" sz="700" dirty="0">
                          <a:effectLst/>
                        </a:rPr>
                        <a:t> </a:t>
                      </a:r>
                      <a:r>
                        <a:rPr lang="en-US" sz="700" dirty="0" err="1">
                          <a:effectLst/>
                        </a:rPr>
                        <a:t>phòng</a:t>
                      </a:r>
                      <a:r>
                        <a:rPr lang="en-US" sz="700" dirty="0">
                          <a:effectLst/>
                        </a:rPr>
                        <a:t> </a:t>
                      </a:r>
                      <a:r>
                        <a:rPr lang="en-US" sz="700" dirty="0" err="1">
                          <a:effectLst/>
                        </a:rPr>
                        <a:t>có</a:t>
                      </a:r>
                      <a:r>
                        <a:rPr lang="en-US" sz="700" dirty="0">
                          <a:effectLst/>
                        </a:rPr>
                        <a:t> </a:t>
                      </a:r>
                      <a:r>
                        <a:rPr lang="en-US" sz="700" dirty="0" err="1">
                          <a:effectLst/>
                        </a:rPr>
                        <a:t>dọn</a:t>
                      </a:r>
                      <a:r>
                        <a:rPr lang="en-US" sz="700" dirty="0">
                          <a:effectLst/>
                        </a:rPr>
                        <a:t> </a:t>
                      </a:r>
                      <a:r>
                        <a:rPr lang="en-US" sz="700" dirty="0" err="1">
                          <a:effectLst/>
                        </a:rPr>
                        <a:t>dẹp</a:t>
                      </a:r>
                      <a:r>
                        <a:rPr lang="en-US" sz="700" dirty="0">
                          <a:effectLst/>
                        </a:rPr>
                        <a:t> </a:t>
                      </a:r>
                      <a:r>
                        <a:rPr lang="en-US" sz="700" dirty="0" err="1">
                          <a:effectLst/>
                        </a:rPr>
                        <a:t>sạch</a:t>
                      </a:r>
                      <a:r>
                        <a:rPr lang="en-US" sz="700" dirty="0">
                          <a:effectLst/>
                        </a:rPr>
                        <a:t> </a:t>
                      </a:r>
                      <a:r>
                        <a:rPr lang="en-US" sz="700" dirty="0" err="1">
                          <a:effectLst/>
                        </a:rPr>
                        <a:t>sẽ</a:t>
                      </a:r>
                      <a:r>
                        <a:rPr lang="en-US" sz="700" dirty="0">
                          <a:effectLst/>
                        </a:rPr>
                        <a:t> hay </a:t>
                      </a:r>
                      <a:r>
                        <a:rPr lang="en-US" sz="700" dirty="0" err="1">
                          <a:effectLst/>
                        </a:rPr>
                        <a:t>không</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có</a:t>
                      </a:r>
                      <a:r>
                        <a:rPr lang="en-US" sz="700" dirty="0">
                          <a:effectLst/>
                        </a:rPr>
                        <a:t> </a:t>
                      </a:r>
                      <a:r>
                        <a:rPr lang="en-US" sz="700" dirty="0" err="1">
                          <a:effectLst/>
                        </a:rPr>
                        <a:t>thể</a:t>
                      </a:r>
                      <a:r>
                        <a:rPr lang="en-US" sz="700" dirty="0">
                          <a:effectLst/>
                        </a:rPr>
                        <a:t> </a:t>
                      </a:r>
                      <a:r>
                        <a:rPr lang="en-US" sz="700" dirty="0" err="1">
                          <a:effectLst/>
                        </a:rPr>
                        <a:t>chụp</a:t>
                      </a:r>
                      <a:r>
                        <a:rPr lang="en-US" sz="700" dirty="0">
                          <a:effectLst/>
                        </a:rPr>
                        <a:t> </a:t>
                      </a:r>
                      <a:r>
                        <a:rPr lang="en-US" sz="700" dirty="0" err="1">
                          <a:effectLst/>
                        </a:rPr>
                        <a:t>hình</a:t>
                      </a:r>
                      <a:r>
                        <a:rPr lang="en-US" sz="700" dirty="0">
                          <a:effectLst/>
                        </a:rPr>
                        <a:t>, comment </a:t>
                      </a:r>
                      <a:r>
                        <a:rPr lang="en-US" sz="700" dirty="0" err="1">
                          <a:effectLst/>
                        </a:rPr>
                        <a:t>và</a:t>
                      </a:r>
                      <a:r>
                        <a:rPr lang="en-US" sz="700" dirty="0">
                          <a:effectLst/>
                        </a:rPr>
                        <a:t> like </a:t>
                      </a:r>
                      <a:r>
                        <a:rPr lang="en-US" sz="700" dirty="0" err="1">
                          <a:effectLst/>
                        </a:rPr>
                        <a:t>những</a:t>
                      </a:r>
                      <a:r>
                        <a:rPr lang="en-US" sz="700" dirty="0">
                          <a:effectLst/>
                        </a:rPr>
                        <a:t> comment </a:t>
                      </a:r>
                      <a:r>
                        <a:rPr lang="en-US" sz="700" dirty="0" err="1">
                          <a:effectLst/>
                        </a:rPr>
                        <a:t>cũ</a:t>
                      </a:r>
                      <a:r>
                        <a:rPr lang="en-US" sz="700" dirty="0">
                          <a:effectLst/>
                        </a:rPr>
                        <a:t> </a:t>
                      </a:r>
                      <a:r>
                        <a:rPr lang="en-US" sz="700" dirty="0" err="1">
                          <a:effectLst/>
                        </a:rPr>
                        <a:t>hoặc</a:t>
                      </a:r>
                      <a:r>
                        <a:rPr lang="en-US" sz="700" dirty="0">
                          <a:effectLst/>
                        </a:rPr>
                        <a:t> </a:t>
                      </a:r>
                      <a:r>
                        <a:rPr lang="en-US" sz="700" dirty="0" err="1">
                          <a:effectLst/>
                        </a:rPr>
                        <a:t>hình</a:t>
                      </a:r>
                      <a:r>
                        <a:rPr lang="en-US" sz="700" dirty="0">
                          <a:effectLst/>
                        </a:rPr>
                        <a:t> </a:t>
                      </a:r>
                      <a:r>
                        <a:rPr lang="en-US" sz="700" dirty="0" err="1">
                          <a:effectLst/>
                        </a:rPr>
                        <a:t>cũ</a:t>
                      </a:r>
                      <a:r>
                        <a:rPr lang="en-US" sz="700" dirty="0">
                          <a:effectLst/>
                        </a:rPr>
                        <a:t> </a:t>
                      </a:r>
                      <a:r>
                        <a:rPr lang="en-US" sz="700" dirty="0" err="1">
                          <a:effectLst/>
                        </a:rPr>
                        <a:t>của</a:t>
                      </a:r>
                      <a:r>
                        <a:rPr lang="en-US" sz="700" dirty="0">
                          <a:effectLst/>
                        </a:rPr>
                        <a:t> </a:t>
                      </a:r>
                      <a:r>
                        <a:rPr lang="en-US" sz="700" dirty="0" err="1">
                          <a:effectLst/>
                        </a:rPr>
                        <a:t>người</a:t>
                      </a:r>
                      <a:r>
                        <a:rPr lang="en-US" sz="700" dirty="0">
                          <a:effectLst/>
                        </a:rPr>
                        <a:t> ở </a:t>
                      </a:r>
                      <a:r>
                        <a:rPr lang="en-US" sz="700" dirty="0" err="1">
                          <a:effectLst/>
                        </a:rPr>
                        <a:t>trước</a:t>
                      </a:r>
                      <a:endParaRPr lang="en-US" sz="700" dirty="0">
                        <a:effectLst/>
                      </a:endParaRPr>
                    </a:p>
                    <a:p>
                      <a:pPr marL="342900" marR="0" lvl="0" indent="-342900" algn="l">
                        <a:lnSpc>
                          <a:spcPct val="150000"/>
                        </a:lnSpc>
                        <a:spcBef>
                          <a:spcPts val="0"/>
                        </a:spcBef>
                        <a:spcAft>
                          <a:spcPts val="0"/>
                        </a:spcAft>
                        <a:buSzPts val="1300"/>
                        <a:buFont typeface="+mj-lt"/>
                        <a:buAutoNum type="arabicPeriod"/>
                        <a:tabLst>
                          <a:tab pos="533400" algn="l"/>
                        </a:tabLst>
                      </a:pPr>
                      <a:r>
                        <a:rPr lang="en-US" sz="700" dirty="0" err="1">
                          <a:effectLst/>
                        </a:rPr>
                        <a:t>Hệ</a:t>
                      </a:r>
                      <a:r>
                        <a:rPr lang="en-US" sz="700" dirty="0">
                          <a:effectLst/>
                        </a:rPr>
                        <a:t> </a:t>
                      </a:r>
                      <a:r>
                        <a:rPr lang="en-US" sz="700" dirty="0" err="1">
                          <a:effectLst/>
                        </a:rPr>
                        <a:t>thống</a:t>
                      </a:r>
                      <a:r>
                        <a:rPr lang="en-US" sz="700" dirty="0">
                          <a:effectLst/>
                        </a:rPr>
                        <a:t> </a:t>
                      </a:r>
                      <a:r>
                        <a:rPr lang="en-US" sz="700" dirty="0" err="1">
                          <a:effectLst/>
                        </a:rPr>
                        <a:t>sẽ</a:t>
                      </a:r>
                      <a:r>
                        <a:rPr lang="en-US" sz="700" dirty="0">
                          <a:effectLst/>
                        </a:rPr>
                        <a:t> </a:t>
                      </a:r>
                      <a:r>
                        <a:rPr lang="en-US" sz="700" dirty="0" err="1">
                          <a:effectLst/>
                        </a:rPr>
                        <a:t>đưa</a:t>
                      </a:r>
                      <a:r>
                        <a:rPr lang="en-US" sz="700" dirty="0">
                          <a:effectLst/>
                        </a:rPr>
                        <a:t> </a:t>
                      </a:r>
                      <a:r>
                        <a:rPr lang="en-US" sz="700" dirty="0" err="1">
                          <a:effectLst/>
                        </a:rPr>
                        <a:t>hình</a:t>
                      </a:r>
                      <a:r>
                        <a:rPr lang="en-US" sz="700" dirty="0">
                          <a:effectLst/>
                        </a:rPr>
                        <a:t> </a:t>
                      </a:r>
                      <a:r>
                        <a:rPr lang="en-US" sz="700" dirty="0" err="1">
                          <a:effectLst/>
                        </a:rPr>
                        <a:t>chụp</a:t>
                      </a:r>
                      <a:r>
                        <a:rPr lang="en-US" sz="700" dirty="0">
                          <a:effectLst/>
                        </a:rPr>
                        <a:t>, comment </a:t>
                      </a:r>
                      <a:r>
                        <a:rPr lang="en-US" sz="700" dirty="0" err="1">
                          <a:effectLst/>
                        </a:rPr>
                        <a:t>của</a:t>
                      </a:r>
                      <a:r>
                        <a:rPr lang="en-US" sz="700" dirty="0">
                          <a:effectLst/>
                        </a:rPr>
                        <a:t> </a:t>
                      </a:r>
                      <a:r>
                        <a:rPr lang="en-US" sz="700" dirty="0" err="1">
                          <a:effectLst/>
                        </a:rPr>
                        <a:t>khách</a:t>
                      </a:r>
                      <a:r>
                        <a:rPr lang="en-US" sz="700" dirty="0">
                          <a:effectLst/>
                        </a:rPr>
                        <a:t> </a:t>
                      </a:r>
                      <a:r>
                        <a:rPr lang="en-US" sz="700" dirty="0" err="1">
                          <a:effectLst/>
                        </a:rPr>
                        <a:t>hàng</a:t>
                      </a:r>
                      <a:r>
                        <a:rPr lang="en-US" sz="700" dirty="0">
                          <a:effectLst/>
                        </a:rPr>
                        <a:t> </a:t>
                      </a:r>
                      <a:r>
                        <a:rPr lang="en-US" sz="700" dirty="0" err="1">
                          <a:effectLst/>
                        </a:rPr>
                        <a:t>lên</a:t>
                      </a:r>
                      <a:r>
                        <a:rPr lang="en-US" sz="700" dirty="0">
                          <a:effectLst/>
                        </a:rPr>
                        <a:t> </a:t>
                      </a:r>
                      <a:r>
                        <a:rPr lang="en-US" sz="700" dirty="0" err="1">
                          <a:effectLst/>
                        </a:rPr>
                        <a:t>trang</a:t>
                      </a:r>
                      <a:r>
                        <a:rPr lang="en-US" sz="700" dirty="0">
                          <a:effectLst/>
                        </a:rPr>
                        <a:t> web </a:t>
                      </a:r>
                      <a:r>
                        <a:rPr lang="en-US" sz="700" dirty="0" err="1">
                          <a:effectLst/>
                        </a:rPr>
                        <a:t>đặt</a:t>
                      </a:r>
                      <a:r>
                        <a:rPr lang="en-US" sz="700" dirty="0">
                          <a:effectLst/>
                        </a:rPr>
                        <a:t> </a:t>
                      </a:r>
                      <a:r>
                        <a:rPr lang="en-US" sz="700" dirty="0" err="1">
                          <a:effectLst/>
                        </a:rPr>
                        <a:t>phòng</a:t>
                      </a:r>
                      <a:r>
                        <a:rPr lang="en-US" sz="700" dirty="0">
                          <a:effectLst/>
                        </a:rPr>
                        <a:t> </a:t>
                      </a:r>
                      <a:endParaRPr lang="en-US" sz="7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8290627"/>
                  </a:ext>
                </a:extLst>
              </a:tr>
            </a:tbl>
          </a:graphicData>
        </a:graphic>
      </p:graphicFrame>
      <p:sp>
        <p:nvSpPr>
          <p:cNvPr id="24" name="Google Shape;894;p78"/>
          <p:cNvSpPr txBox="1">
            <a:spLocks/>
          </p:cNvSpPr>
          <p:nvPr/>
        </p:nvSpPr>
        <p:spPr>
          <a:xfrm>
            <a:off x="157708" y="906386"/>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3.e) </a:t>
            </a:r>
            <a:r>
              <a:rPr lang="en-GB" sz="2400" dirty="0"/>
              <a:t>Use case </a:t>
            </a:r>
            <a:r>
              <a:rPr lang="en-GB" sz="2400" dirty="0" err="1">
                <a:solidFill>
                  <a:schemeClr val="bg1"/>
                </a:solidFill>
              </a:rPr>
              <a:t>thanh</a:t>
            </a:r>
            <a:r>
              <a:rPr lang="en-GB" sz="2400" dirty="0">
                <a:solidFill>
                  <a:schemeClr val="bg1"/>
                </a:solidFill>
              </a:rPr>
              <a:t> </a:t>
            </a:r>
            <a:r>
              <a:rPr lang="en-GB" sz="2400" dirty="0" err="1">
                <a:solidFill>
                  <a:schemeClr val="bg1"/>
                </a:solidFill>
              </a:rPr>
              <a:t>toán</a:t>
            </a:r>
            <a:endParaRPr lang="en-GB" sz="2400"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565363346"/>
              </p:ext>
            </p:extLst>
          </p:nvPr>
        </p:nvGraphicFramePr>
        <p:xfrm>
          <a:off x="2263853" y="906390"/>
          <a:ext cx="6219357" cy="4040257"/>
        </p:xfrm>
        <a:graphic>
          <a:graphicData uri="http://schemas.openxmlformats.org/drawingml/2006/table">
            <a:tbl>
              <a:tblPr firstRow="1" firstCol="1" lastRow="1" lastCol="1" bandRow="1" bandCol="1">
                <a:tableStyleId>{D7D3B902-40D3-4738-B5E1-5BB4D8D1668E}</a:tableStyleId>
              </a:tblPr>
              <a:tblGrid>
                <a:gridCol w="3189109">
                  <a:extLst>
                    <a:ext uri="{9D8B030D-6E8A-4147-A177-3AD203B41FA5}">
                      <a16:colId xmlns:a16="http://schemas.microsoft.com/office/drawing/2014/main" val="2645500258"/>
                    </a:ext>
                  </a:extLst>
                </a:gridCol>
                <a:gridCol w="956296">
                  <a:extLst>
                    <a:ext uri="{9D8B030D-6E8A-4147-A177-3AD203B41FA5}">
                      <a16:colId xmlns:a16="http://schemas.microsoft.com/office/drawing/2014/main" val="4100283557"/>
                    </a:ext>
                  </a:extLst>
                </a:gridCol>
                <a:gridCol w="2073952">
                  <a:extLst>
                    <a:ext uri="{9D8B030D-6E8A-4147-A177-3AD203B41FA5}">
                      <a16:colId xmlns:a16="http://schemas.microsoft.com/office/drawing/2014/main" val="1274101250"/>
                    </a:ext>
                  </a:extLst>
                </a:gridCol>
              </a:tblGrid>
              <a:tr h="286782">
                <a:tc>
                  <a:txBody>
                    <a:bodyPr/>
                    <a:lstStyle/>
                    <a:p>
                      <a:pPr marL="67945" marR="0">
                        <a:lnSpc>
                          <a:spcPct val="115000"/>
                        </a:lnSpc>
                        <a:spcBef>
                          <a:spcPts val="10"/>
                        </a:spcBef>
                        <a:spcAft>
                          <a:spcPts val="0"/>
                        </a:spcAft>
                      </a:pPr>
                      <a:r>
                        <a:rPr lang="vi-VN" sz="800">
                          <a:effectLst/>
                        </a:rPr>
                        <a:t>Use case Name: </a:t>
                      </a:r>
                      <a:r>
                        <a:rPr lang="en-US" sz="800">
                          <a:effectLst/>
                        </a:rPr>
                        <a:t>Thanh toán</a:t>
                      </a:r>
                      <a:endParaRPr lang="en-US" sz="7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800">
                          <a:effectLst/>
                        </a:rPr>
                        <a:t>ID: U</a:t>
                      </a:r>
                      <a:r>
                        <a:rPr lang="en-US" sz="800">
                          <a:effectLst/>
                        </a:rPr>
                        <a:t>C</a:t>
                      </a:r>
                      <a:r>
                        <a:rPr lang="vi-VN" sz="800">
                          <a:effectLst/>
                        </a:rPr>
                        <a:t>0</a:t>
                      </a:r>
                      <a:r>
                        <a:rPr lang="en-US" sz="800">
                          <a:effectLst/>
                        </a:rPr>
                        <a:t>5</a:t>
                      </a:r>
                      <a:endParaRPr lang="en-US" sz="700">
                        <a:effectLst/>
                        <a:latin typeface="Times New Roman" panose="02020603050405020304" pitchFamily="18" charset="0"/>
                        <a:ea typeface="Times New Roman" panose="02020603050405020304" pitchFamily="18" charset="0"/>
                      </a:endParaRPr>
                    </a:p>
                  </a:txBody>
                  <a:tcPr marL="0" marR="0" marT="0" marB="0"/>
                </a:tc>
                <a:tc>
                  <a:txBody>
                    <a:bodyPr/>
                    <a:lstStyle/>
                    <a:p>
                      <a:pPr marL="67945" marR="0">
                        <a:lnSpc>
                          <a:spcPct val="115000"/>
                        </a:lnSpc>
                        <a:spcBef>
                          <a:spcPts val="10"/>
                        </a:spcBef>
                        <a:spcAft>
                          <a:spcPts val="0"/>
                        </a:spcAft>
                      </a:pPr>
                      <a:r>
                        <a:rPr lang="vi-VN" sz="800">
                          <a:effectLst/>
                        </a:rPr>
                        <a:t>Importance level: High</a:t>
                      </a:r>
                      <a:endParaRPr lang="en-US" sz="7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685367799"/>
                  </a:ext>
                </a:extLst>
              </a:tr>
              <a:tr h="316606">
                <a:tc>
                  <a:txBody>
                    <a:bodyPr/>
                    <a:lstStyle/>
                    <a:p>
                      <a:pPr marL="67945" marR="0">
                        <a:lnSpc>
                          <a:spcPct val="115000"/>
                        </a:lnSpc>
                        <a:spcBef>
                          <a:spcPts val="10"/>
                        </a:spcBef>
                        <a:spcAft>
                          <a:spcPts val="0"/>
                        </a:spcAft>
                      </a:pPr>
                      <a:r>
                        <a:rPr lang="vi-VN" sz="800">
                          <a:effectLst/>
                        </a:rPr>
                        <a:t>Primary Actor </a:t>
                      </a:r>
                      <a:r>
                        <a:rPr lang="en-US" sz="800">
                          <a:effectLst/>
                        </a:rPr>
                        <a:t>Khách hàng, nhân viên thu ngân</a:t>
                      </a:r>
                      <a:endParaRPr lang="en-US" sz="700">
                        <a:effectLst/>
                        <a:latin typeface="Times New Roman" panose="02020603050405020304" pitchFamily="18" charset="0"/>
                        <a:ea typeface="Times New Roman" panose="02020603050405020304" pitchFamily="18" charset="0"/>
                      </a:endParaRPr>
                    </a:p>
                  </a:txBody>
                  <a:tcPr marL="0" marR="0" marT="0" marB="0"/>
                </a:tc>
                <a:tc gridSpan="2">
                  <a:txBody>
                    <a:bodyPr/>
                    <a:lstStyle/>
                    <a:p>
                      <a:pPr marL="67945" marR="0">
                        <a:lnSpc>
                          <a:spcPct val="115000"/>
                        </a:lnSpc>
                        <a:spcBef>
                          <a:spcPts val="10"/>
                        </a:spcBef>
                        <a:spcAft>
                          <a:spcPts val="0"/>
                        </a:spcAft>
                      </a:pPr>
                      <a:r>
                        <a:rPr lang="vi-VN" sz="800">
                          <a:effectLst/>
                        </a:rPr>
                        <a:t>Use Case Type: Detail, essential</a:t>
                      </a:r>
                      <a:endParaRPr lang="en-US" sz="7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1672673057"/>
                  </a:ext>
                </a:extLst>
              </a:tr>
              <a:tr h="443855">
                <a:tc gridSpan="3">
                  <a:txBody>
                    <a:bodyPr/>
                    <a:lstStyle/>
                    <a:p>
                      <a:pPr marL="67945" marR="0">
                        <a:lnSpc>
                          <a:spcPct val="115000"/>
                        </a:lnSpc>
                        <a:spcBef>
                          <a:spcPts val="10"/>
                        </a:spcBef>
                        <a:spcAft>
                          <a:spcPts val="0"/>
                        </a:spcAft>
                      </a:pPr>
                      <a:r>
                        <a:rPr lang="vi-VN" sz="800">
                          <a:effectLst/>
                        </a:rPr>
                        <a:t>Stackholders &amp; Interests:</a:t>
                      </a:r>
                      <a:endParaRPr lang="en-US" sz="700">
                        <a:effectLst/>
                      </a:endParaRPr>
                    </a:p>
                    <a:p>
                      <a:pPr marL="0" marR="0" indent="228600" algn="just">
                        <a:lnSpc>
                          <a:spcPts val="100"/>
                        </a:lnSpc>
                        <a:spcBef>
                          <a:spcPts val="0"/>
                        </a:spcBef>
                        <a:spcAft>
                          <a:spcPts val="0"/>
                        </a:spcAft>
                      </a:pPr>
                      <a:r>
                        <a:rPr lang="vi-VN" sz="800">
                          <a:effectLst/>
                        </a:rPr>
                        <a:t> </a:t>
                      </a:r>
                      <a:endParaRPr lang="en-US" sz="800">
                        <a:effectLst/>
                      </a:endParaRPr>
                    </a:p>
                    <a:p>
                      <a:pPr marL="342900" marR="0" lvl="0" indent="-342900" algn="just">
                        <a:lnSpc>
                          <a:spcPct val="97000"/>
                        </a:lnSpc>
                        <a:spcBef>
                          <a:spcPts val="0"/>
                        </a:spcBef>
                        <a:spcAft>
                          <a:spcPts val="0"/>
                        </a:spcAft>
                        <a:buFont typeface="Symbol" panose="05050102010706020507" pitchFamily="18" charset="2"/>
                        <a:buChar char=""/>
                      </a:pPr>
                      <a:r>
                        <a:rPr lang="vi-VN" sz="800">
                          <a:effectLst/>
                        </a:rPr>
                        <a:t>Khách hàng – Thực hiện </a:t>
                      </a:r>
                      <a:r>
                        <a:rPr lang="en-US" sz="800">
                          <a:effectLst/>
                        </a:rPr>
                        <a:t>quá trình trả phòng</a:t>
                      </a:r>
                    </a:p>
                    <a:p>
                      <a:pPr marL="342900" marR="0" lvl="0" indent="-342900" algn="just">
                        <a:lnSpc>
                          <a:spcPct val="97000"/>
                        </a:lnSpc>
                        <a:spcBef>
                          <a:spcPts val="0"/>
                        </a:spcBef>
                        <a:spcAft>
                          <a:spcPts val="0"/>
                        </a:spcAft>
                        <a:buFont typeface="Symbol" panose="05050102010706020507" pitchFamily="18" charset="2"/>
                        <a:buChar char=""/>
                      </a:pPr>
                      <a:r>
                        <a:rPr lang="en-US" sz="800">
                          <a:effectLst/>
                        </a:rPr>
                        <a:t>Nhân viên thu ngân  – Thực hiện quá trình thanh toán</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65605"/>
                  </a:ext>
                </a:extLst>
              </a:tr>
              <a:tr h="306636">
                <a:tc gridSpan="3">
                  <a:txBody>
                    <a:bodyPr/>
                    <a:lstStyle/>
                    <a:p>
                      <a:pPr marL="67945" marR="0">
                        <a:lnSpc>
                          <a:spcPct val="115000"/>
                        </a:lnSpc>
                        <a:spcBef>
                          <a:spcPts val="10"/>
                        </a:spcBef>
                        <a:spcAft>
                          <a:spcPts val="0"/>
                        </a:spcAft>
                      </a:pPr>
                      <a:r>
                        <a:rPr lang="vi-VN" sz="800">
                          <a:effectLst/>
                        </a:rPr>
                        <a:t>Brief Description: Use case này mô tả khách hàng </a:t>
                      </a:r>
                      <a:r>
                        <a:rPr lang="en-US" sz="800">
                          <a:effectLst/>
                        </a:rPr>
                        <a:t>trả phòng</a:t>
                      </a:r>
                      <a:endParaRPr lang="en-US" sz="7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8271232"/>
                  </a:ext>
                </a:extLst>
              </a:tr>
              <a:tr h="415247">
                <a:tc gridSpan="3">
                  <a:txBody>
                    <a:bodyPr/>
                    <a:lstStyle/>
                    <a:p>
                      <a:pPr marL="67945" marR="0">
                        <a:lnSpc>
                          <a:spcPts val="1490"/>
                        </a:lnSpc>
                        <a:spcBef>
                          <a:spcPts val="10"/>
                        </a:spcBef>
                        <a:spcAft>
                          <a:spcPts val="0"/>
                        </a:spcAft>
                      </a:pPr>
                      <a:r>
                        <a:rPr lang="vi-VN" sz="800">
                          <a:effectLst/>
                        </a:rPr>
                        <a:t>Trigger: </a:t>
                      </a:r>
                      <a:r>
                        <a:rPr lang="en-US" sz="800">
                          <a:effectLst/>
                        </a:rPr>
                        <a:t>(none)</a:t>
                      </a:r>
                      <a:endParaRPr lang="en-US" sz="700">
                        <a:effectLst/>
                      </a:endParaRPr>
                    </a:p>
                    <a:p>
                      <a:pPr marL="67945" marR="0">
                        <a:lnSpc>
                          <a:spcPts val="1490"/>
                        </a:lnSpc>
                        <a:spcBef>
                          <a:spcPts val="10"/>
                        </a:spcBef>
                        <a:spcAft>
                          <a:spcPts val="0"/>
                        </a:spcAft>
                      </a:pPr>
                      <a:r>
                        <a:rPr lang="vi-VN" sz="800">
                          <a:effectLst/>
                        </a:rPr>
                        <a:t>Type: External</a:t>
                      </a:r>
                      <a:endParaRPr lang="en-US" sz="7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535303"/>
                  </a:ext>
                </a:extLst>
              </a:tr>
              <a:tr h="667448">
                <a:tc gridSpan="3">
                  <a:txBody>
                    <a:bodyPr/>
                    <a:lstStyle/>
                    <a:p>
                      <a:pPr marL="67945" marR="0">
                        <a:lnSpc>
                          <a:spcPct val="115000"/>
                        </a:lnSpc>
                        <a:spcBef>
                          <a:spcPts val="10"/>
                        </a:spcBef>
                        <a:spcAft>
                          <a:spcPts val="0"/>
                        </a:spcAft>
                      </a:pPr>
                      <a:r>
                        <a:rPr lang="vi-VN" sz="800">
                          <a:effectLst/>
                        </a:rPr>
                        <a:t>Relationship:</a:t>
                      </a:r>
                      <a:endParaRPr lang="en-US" sz="7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800">
                          <a:effectLst/>
                        </a:rPr>
                        <a:t>Association: Khách hàng, </a:t>
                      </a:r>
                      <a:r>
                        <a:rPr lang="en-US" sz="800">
                          <a:effectLst/>
                        </a:rPr>
                        <a:t>nhân viên thu ngân</a:t>
                      </a:r>
                    </a:p>
                    <a:p>
                      <a:pPr marL="0" marR="0" indent="228600" algn="just">
                        <a:lnSpc>
                          <a:spcPts val="220"/>
                        </a:lnSpc>
                        <a:spcBef>
                          <a:spcPts val="0"/>
                        </a:spcBef>
                        <a:spcAft>
                          <a:spcPts val="0"/>
                        </a:spcAft>
                      </a:pPr>
                      <a:r>
                        <a:rPr lang="vi-VN" sz="800" baseline="30000">
                          <a:effectLst/>
                        </a:rPr>
                        <a:t> </a:t>
                      </a:r>
                      <a:endParaRPr lang="en-US" sz="8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800">
                          <a:effectLst/>
                        </a:rPr>
                        <a:t>Include: </a:t>
                      </a:r>
                      <a:r>
                        <a:rPr lang="en-US" sz="800">
                          <a:effectLst/>
                        </a:rPr>
                        <a:t>Sử dụng phòng</a:t>
                      </a:r>
                    </a:p>
                    <a:p>
                      <a:pPr marL="0" marR="0" indent="228600" algn="just">
                        <a:lnSpc>
                          <a:spcPts val="225"/>
                        </a:lnSpc>
                        <a:spcBef>
                          <a:spcPts val="0"/>
                        </a:spcBef>
                        <a:spcAft>
                          <a:spcPts val="0"/>
                        </a:spcAft>
                      </a:pPr>
                      <a:r>
                        <a:rPr lang="vi-VN" sz="800" baseline="30000">
                          <a:effectLst/>
                        </a:rPr>
                        <a:t> </a:t>
                      </a:r>
                      <a:endParaRPr lang="en-US" sz="8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800">
                          <a:effectLst/>
                        </a:rPr>
                        <a:t>Extend: (none)</a:t>
                      </a:r>
                      <a:endParaRPr lang="en-US" sz="800">
                        <a:effectLst/>
                      </a:endParaRPr>
                    </a:p>
                    <a:p>
                      <a:pPr marL="0" marR="0" indent="228600" algn="just">
                        <a:lnSpc>
                          <a:spcPts val="215"/>
                        </a:lnSpc>
                        <a:spcBef>
                          <a:spcPts val="0"/>
                        </a:spcBef>
                        <a:spcAft>
                          <a:spcPts val="0"/>
                        </a:spcAft>
                      </a:pPr>
                      <a:r>
                        <a:rPr lang="vi-VN" sz="800" baseline="30000">
                          <a:effectLst/>
                        </a:rPr>
                        <a:t> </a:t>
                      </a:r>
                      <a:endParaRPr lang="en-US" sz="800">
                        <a:effectLst/>
                      </a:endParaRPr>
                    </a:p>
                    <a:p>
                      <a:pPr marL="342900" marR="0" lvl="0" indent="-342900" algn="l">
                        <a:lnSpc>
                          <a:spcPct val="75000"/>
                        </a:lnSpc>
                        <a:spcBef>
                          <a:spcPts val="0"/>
                        </a:spcBef>
                        <a:spcAft>
                          <a:spcPts val="0"/>
                        </a:spcAft>
                        <a:buFont typeface="Wingdings" panose="05000000000000000000" pitchFamily="2" charset="2"/>
                        <a:buChar char=""/>
                        <a:tabLst>
                          <a:tab pos="533400" algn="l"/>
                        </a:tabLst>
                      </a:pPr>
                      <a:r>
                        <a:rPr lang="vi-VN" sz="800">
                          <a:effectLst/>
                        </a:rPr>
                        <a:t>Generalization: (none)</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1499498"/>
                  </a:ext>
                </a:extLst>
              </a:tr>
              <a:tr h="1603683">
                <a:tc gridSpan="3">
                  <a:txBody>
                    <a:bodyPr/>
                    <a:lstStyle/>
                    <a:p>
                      <a:pPr marL="67945" marR="0">
                        <a:lnSpc>
                          <a:spcPct val="115000"/>
                        </a:lnSpc>
                        <a:spcBef>
                          <a:spcPts val="10"/>
                        </a:spcBef>
                        <a:spcAft>
                          <a:spcPts val="0"/>
                        </a:spcAft>
                      </a:pPr>
                      <a:r>
                        <a:rPr lang="vi-VN" sz="800" dirty="0">
                          <a:effectLst/>
                        </a:rPr>
                        <a:t>Normal Flow of Events:</a:t>
                      </a:r>
                      <a:endParaRPr lang="en-US" sz="700" dirty="0">
                        <a:effectLst/>
                      </a:endParaRP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Khách</a:t>
                      </a:r>
                      <a:r>
                        <a:rPr lang="en-US" sz="800" dirty="0">
                          <a:effectLst/>
                        </a:rPr>
                        <a:t> </a:t>
                      </a:r>
                      <a:r>
                        <a:rPr lang="en-US" sz="800" dirty="0" err="1">
                          <a:effectLst/>
                        </a:rPr>
                        <a:t>hàng</a:t>
                      </a:r>
                      <a:r>
                        <a:rPr lang="en-US" sz="800" dirty="0">
                          <a:effectLst/>
                        </a:rPr>
                        <a:t> </a:t>
                      </a:r>
                      <a:r>
                        <a:rPr lang="en-US" sz="800" dirty="0" err="1">
                          <a:effectLst/>
                        </a:rPr>
                        <a:t>sử</a:t>
                      </a:r>
                      <a:r>
                        <a:rPr lang="en-US" sz="800" dirty="0">
                          <a:effectLst/>
                        </a:rPr>
                        <a:t> </a:t>
                      </a:r>
                      <a:r>
                        <a:rPr lang="en-US" sz="800" dirty="0" err="1">
                          <a:effectLst/>
                        </a:rPr>
                        <a:t>dụng</a:t>
                      </a:r>
                      <a:r>
                        <a:rPr lang="en-US" sz="800" dirty="0">
                          <a:effectLst/>
                        </a:rPr>
                        <a:t> </a:t>
                      </a:r>
                      <a:r>
                        <a:rPr lang="en-US" sz="800" dirty="0" err="1">
                          <a:effectLst/>
                        </a:rPr>
                        <a:t>phòng</a:t>
                      </a:r>
                      <a:endParaRPr lang="en-US" sz="800" dirty="0">
                        <a:effectLst/>
                      </a:endParaRP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Hệ</a:t>
                      </a:r>
                      <a:r>
                        <a:rPr lang="en-US" sz="800" dirty="0">
                          <a:effectLst/>
                        </a:rPr>
                        <a:t> </a:t>
                      </a:r>
                      <a:r>
                        <a:rPr lang="en-US" sz="800" dirty="0" err="1">
                          <a:effectLst/>
                        </a:rPr>
                        <a:t>thống</a:t>
                      </a:r>
                      <a:r>
                        <a:rPr lang="en-US" sz="800" dirty="0">
                          <a:effectLst/>
                        </a:rPr>
                        <a:t> </a:t>
                      </a:r>
                      <a:r>
                        <a:rPr lang="en-US" sz="800" dirty="0" err="1">
                          <a:effectLst/>
                        </a:rPr>
                        <a:t>sẽ</a:t>
                      </a:r>
                      <a:r>
                        <a:rPr lang="en-US" sz="800" dirty="0">
                          <a:effectLst/>
                        </a:rPr>
                        <a:t> </a:t>
                      </a:r>
                      <a:r>
                        <a:rPr lang="en-US" sz="800" dirty="0" err="1">
                          <a:effectLst/>
                        </a:rPr>
                        <a:t>thực</a:t>
                      </a:r>
                      <a:r>
                        <a:rPr lang="en-US" sz="800" dirty="0">
                          <a:effectLst/>
                        </a:rPr>
                        <a:t> </a:t>
                      </a:r>
                      <a:r>
                        <a:rPr lang="en-US" sz="800" dirty="0" err="1">
                          <a:effectLst/>
                        </a:rPr>
                        <a:t>hiện</a:t>
                      </a:r>
                      <a:r>
                        <a:rPr lang="en-US" sz="800" dirty="0">
                          <a:effectLst/>
                        </a:rPr>
                        <a:t> use case “</a:t>
                      </a:r>
                      <a:r>
                        <a:rPr lang="en-US" sz="800" dirty="0" err="1">
                          <a:effectLst/>
                        </a:rPr>
                        <a:t>Sử</a:t>
                      </a:r>
                      <a:r>
                        <a:rPr lang="en-US" sz="800" dirty="0">
                          <a:effectLst/>
                        </a:rPr>
                        <a:t> </a:t>
                      </a:r>
                      <a:r>
                        <a:rPr lang="en-US" sz="800" dirty="0" err="1">
                          <a:effectLst/>
                        </a:rPr>
                        <a:t>dụng</a:t>
                      </a:r>
                      <a:r>
                        <a:rPr lang="en-US" sz="800" dirty="0">
                          <a:effectLst/>
                        </a:rPr>
                        <a:t> </a:t>
                      </a:r>
                      <a:r>
                        <a:rPr lang="en-US" sz="800" dirty="0" err="1">
                          <a:effectLst/>
                        </a:rPr>
                        <a:t>phòng</a:t>
                      </a:r>
                      <a:r>
                        <a:rPr lang="en-US" sz="800" dirty="0">
                          <a:effectLst/>
                        </a:rPr>
                        <a:t>”</a:t>
                      </a: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Khách</a:t>
                      </a:r>
                      <a:r>
                        <a:rPr lang="en-US" sz="800" dirty="0">
                          <a:effectLst/>
                        </a:rPr>
                        <a:t> </a:t>
                      </a:r>
                      <a:r>
                        <a:rPr lang="en-US" sz="800" dirty="0" err="1">
                          <a:effectLst/>
                        </a:rPr>
                        <a:t>hàng</a:t>
                      </a:r>
                      <a:r>
                        <a:rPr lang="en-US" sz="800" dirty="0">
                          <a:effectLst/>
                        </a:rPr>
                        <a:t> </a:t>
                      </a:r>
                      <a:r>
                        <a:rPr lang="en-US" sz="800" dirty="0" err="1">
                          <a:effectLst/>
                        </a:rPr>
                        <a:t>trả</a:t>
                      </a:r>
                      <a:r>
                        <a:rPr lang="en-US" sz="800" dirty="0">
                          <a:effectLst/>
                        </a:rPr>
                        <a:t> </a:t>
                      </a:r>
                      <a:r>
                        <a:rPr lang="en-US" sz="800" dirty="0" err="1">
                          <a:effectLst/>
                        </a:rPr>
                        <a:t>phòng</a:t>
                      </a:r>
                      <a:endParaRPr lang="en-US" sz="800" dirty="0">
                        <a:effectLst/>
                      </a:endParaRP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Nhân</a:t>
                      </a:r>
                      <a:r>
                        <a:rPr lang="en-US" sz="800" dirty="0">
                          <a:effectLst/>
                        </a:rPr>
                        <a:t> </a:t>
                      </a:r>
                      <a:r>
                        <a:rPr lang="en-US" sz="800" dirty="0" err="1">
                          <a:effectLst/>
                        </a:rPr>
                        <a:t>viên</a:t>
                      </a:r>
                      <a:r>
                        <a:rPr lang="en-US" sz="800" dirty="0">
                          <a:effectLst/>
                        </a:rPr>
                        <a:t> </a:t>
                      </a:r>
                      <a:r>
                        <a:rPr lang="en-US" sz="800" dirty="0" err="1">
                          <a:effectLst/>
                        </a:rPr>
                        <a:t>thu</a:t>
                      </a:r>
                      <a:r>
                        <a:rPr lang="en-US" sz="800" dirty="0">
                          <a:effectLst/>
                        </a:rPr>
                        <a:t> </a:t>
                      </a:r>
                      <a:r>
                        <a:rPr lang="en-US" sz="800" dirty="0" err="1">
                          <a:effectLst/>
                        </a:rPr>
                        <a:t>ngân</a:t>
                      </a:r>
                      <a:r>
                        <a:rPr lang="en-US" sz="800" dirty="0">
                          <a:effectLst/>
                        </a:rPr>
                        <a:t> </a:t>
                      </a:r>
                      <a:r>
                        <a:rPr lang="en-US" sz="800" dirty="0" err="1">
                          <a:effectLst/>
                        </a:rPr>
                        <a:t>nhận</a:t>
                      </a:r>
                      <a:r>
                        <a:rPr lang="en-US" sz="800" dirty="0">
                          <a:effectLst/>
                        </a:rPr>
                        <a:t> </a:t>
                      </a:r>
                      <a:r>
                        <a:rPr lang="en-US" sz="800" dirty="0" err="1">
                          <a:effectLst/>
                        </a:rPr>
                        <a:t>chìa</a:t>
                      </a:r>
                      <a:r>
                        <a:rPr lang="en-US" sz="800" dirty="0">
                          <a:effectLst/>
                        </a:rPr>
                        <a:t> </a:t>
                      </a:r>
                      <a:r>
                        <a:rPr lang="en-US" sz="800" dirty="0" err="1">
                          <a:effectLst/>
                        </a:rPr>
                        <a:t>khóa</a:t>
                      </a:r>
                      <a:r>
                        <a:rPr lang="en-US" sz="800" dirty="0">
                          <a:effectLst/>
                        </a:rPr>
                        <a:t> </a:t>
                      </a:r>
                      <a:r>
                        <a:rPr lang="en-US" sz="800" dirty="0" err="1">
                          <a:effectLst/>
                        </a:rPr>
                        <a:t>từ</a:t>
                      </a:r>
                      <a:r>
                        <a:rPr lang="en-US" sz="800" dirty="0">
                          <a:effectLst/>
                        </a:rPr>
                        <a:t> </a:t>
                      </a:r>
                      <a:r>
                        <a:rPr lang="en-US" sz="800" dirty="0" err="1">
                          <a:effectLst/>
                        </a:rPr>
                        <a:t>khách</a:t>
                      </a:r>
                      <a:r>
                        <a:rPr lang="en-US" sz="800" dirty="0">
                          <a:effectLst/>
                        </a:rPr>
                        <a:t> hang</a:t>
                      </a: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Nhân</a:t>
                      </a:r>
                      <a:r>
                        <a:rPr lang="en-US" sz="800" dirty="0">
                          <a:effectLst/>
                        </a:rPr>
                        <a:t> </a:t>
                      </a:r>
                      <a:r>
                        <a:rPr lang="en-US" sz="800" dirty="0" err="1">
                          <a:effectLst/>
                        </a:rPr>
                        <a:t>viên</a:t>
                      </a:r>
                      <a:r>
                        <a:rPr lang="en-US" sz="800" dirty="0">
                          <a:effectLst/>
                        </a:rPr>
                        <a:t> </a:t>
                      </a:r>
                      <a:r>
                        <a:rPr lang="en-US" sz="800" dirty="0" err="1">
                          <a:effectLst/>
                        </a:rPr>
                        <a:t>thu</a:t>
                      </a:r>
                      <a:r>
                        <a:rPr lang="en-US" sz="800" dirty="0">
                          <a:effectLst/>
                        </a:rPr>
                        <a:t> </a:t>
                      </a:r>
                      <a:r>
                        <a:rPr lang="en-US" sz="800" dirty="0" err="1">
                          <a:effectLst/>
                        </a:rPr>
                        <a:t>ngân</a:t>
                      </a:r>
                      <a:r>
                        <a:rPr lang="en-US" sz="800" dirty="0">
                          <a:effectLst/>
                        </a:rPr>
                        <a:t> in </a:t>
                      </a:r>
                      <a:r>
                        <a:rPr lang="en-US" sz="800" dirty="0" err="1">
                          <a:effectLst/>
                        </a:rPr>
                        <a:t>hóa</a:t>
                      </a:r>
                      <a:r>
                        <a:rPr lang="en-US" sz="800" dirty="0">
                          <a:effectLst/>
                        </a:rPr>
                        <a:t> </a:t>
                      </a:r>
                      <a:r>
                        <a:rPr lang="en-US" sz="800" dirty="0" err="1">
                          <a:effectLst/>
                        </a:rPr>
                        <a:t>đơn</a:t>
                      </a:r>
                      <a:r>
                        <a:rPr lang="en-US" sz="800" dirty="0">
                          <a:effectLst/>
                        </a:rPr>
                        <a:t> </a:t>
                      </a:r>
                      <a:r>
                        <a:rPr lang="en-US" sz="800" dirty="0" err="1">
                          <a:effectLst/>
                        </a:rPr>
                        <a:t>tính</a:t>
                      </a:r>
                      <a:r>
                        <a:rPr lang="en-US" sz="800" dirty="0">
                          <a:effectLst/>
                        </a:rPr>
                        <a:t> </a:t>
                      </a:r>
                      <a:r>
                        <a:rPr lang="en-US" sz="800" dirty="0" err="1">
                          <a:effectLst/>
                        </a:rPr>
                        <a:t>tiền</a:t>
                      </a:r>
                      <a:endParaRPr lang="en-US" sz="800" dirty="0">
                        <a:effectLst/>
                      </a:endParaRP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Khách</a:t>
                      </a:r>
                      <a:r>
                        <a:rPr lang="en-US" sz="800" dirty="0">
                          <a:effectLst/>
                        </a:rPr>
                        <a:t> </a:t>
                      </a:r>
                      <a:r>
                        <a:rPr lang="en-US" sz="800" dirty="0" err="1">
                          <a:effectLst/>
                        </a:rPr>
                        <a:t>hàng</a:t>
                      </a:r>
                      <a:r>
                        <a:rPr lang="en-US" sz="800" dirty="0">
                          <a:effectLst/>
                        </a:rPr>
                        <a:t> </a:t>
                      </a:r>
                      <a:r>
                        <a:rPr lang="en-US" sz="800" dirty="0" err="1">
                          <a:effectLst/>
                        </a:rPr>
                        <a:t>trả</a:t>
                      </a:r>
                      <a:r>
                        <a:rPr lang="en-US" sz="800" dirty="0">
                          <a:effectLst/>
                        </a:rPr>
                        <a:t> </a:t>
                      </a:r>
                      <a:r>
                        <a:rPr lang="en-US" sz="800" dirty="0" err="1">
                          <a:effectLst/>
                        </a:rPr>
                        <a:t>tiền</a:t>
                      </a:r>
                      <a:r>
                        <a:rPr lang="en-US" sz="800" dirty="0">
                          <a:effectLst/>
                        </a:rPr>
                        <a:t> </a:t>
                      </a:r>
                      <a:r>
                        <a:rPr lang="en-US" sz="800" dirty="0" err="1">
                          <a:effectLst/>
                        </a:rPr>
                        <a:t>theo</a:t>
                      </a:r>
                      <a:r>
                        <a:rPr lang="en-US" sz="800" dirty="0">
                          <a:effectLst/>
                        </a:rPr>
                        <a:t> </a:t>
                      </a:r>
                      <a:r>
                        <a:rPr lang="en-US" sz="800" dirty="0" err="1">
                          <a:effectLst/>
                        </a:rPr>
                        <a:t>hóa</a:t>
                      </a:r>
                      <a:r>
                        <a:rPr lang="en-US" sz="800" dirty="0">
                          <a:effectLst/>
                        </a:rPr>
                        <a:t> </a:t>
                      </a:r>
                      <a:r>
                        <a:rPr lang="en-US" sz="800" dirty="0" err="1">
                          <a:effectLst/>
                        </a:rPr>
                        <a:t>đơn</a:t>
                      </a:r>
                      <a:endParaRPr lang="en-US" sz="800" dirty="0">
                        <a:effectLst/>
                      </a:endParaRPr>
                    </a:p>
                    <a:p>
                      <a:pPr marL="342900" marR="0" lvl="0" indent="-342900" algn="l">
                        <a:lnSpc>
                          <a:spcPct val="150000"/>
                        </a:lnSpc>
                        <a:spcBef>
                          <a:spcPts val="0"/>
                        </a:spcBef>
                        <a:spcAft>
                          <a:spcPts val="0"/>
                        </a:spcAft>
                        <a:buFont typeface="+mj-lt"/>
                        <a:buAutoNum type="arabicPeriod"/>
                        <a:tabLst>
                          <a:tab pos="533400" algn="l"/>
                        </a:tabLst>
                      </a:pPr>
                      <a:r>
                        <a:rPr lang="en-US" sz="800" dirty="0" err="1">
                          <a:effectLst/>
                        </a:rPr>
                        <a:t>Nhân</a:t>
                      </a:r>
                      <a:r>
                        <a:rPr lang="en-US" sz="800" dirty="0">
                          <a:effectLst/>
                        </a:rPr>
                        <a:t> </a:t>
                      </a:r>
                      <a:r>
                        <a:rPr lang="en-US" sz="800" dirty="0" err="1">
                          <a:effectLst/>
                        </a:rPr>
                        <a:t>viên</a:t>
                      </a:r>
                      <a:r>
                        <a:rPr lang="en-US" sz="800" dirty="0">
                          <a:effectLst/>
                        </a:rPr>
                        <a:t> </a:t>
                      </a:r>
                      <a:r>
                        <a:rPr lang="en-US" sz="800" dirty="0" err="1">
                          <a:effectLst/>
                        </a:rPr>
                        <a:t>thu</a:t>
                      </a:r>
                      <a:r>
                        <a:rPr lang="en-US" sz="800" dirty="0">
                          <a:effectLst/>
                        </a:rPr>
                        <a:t> </a:t>
                      </a:r>
                      <a:r>
                        <a:rPr lang="en-US" sz="800" dirty="0" err="1">
                          <a:effectLst/>
                        </a:rPr>
                        <a:t>ngân</a:t>
                      </a:r>
                      <a:r>
                        <a:rPr lang="en-US" sz="800" dirty="0">
                          <a:effectLst/>
                        </a:rPr>
                        <a:t> </a:t>
                      </a:r>
                      <a:r>
                        <a:rPr lang="en-US" sz="800" dirty="0" err="1">
                          <a:effectLst/>
                        </a:rPr>
                        <a:t>xác</a:t>
                      </a:r>
                      <a:r>
                        <a:rPr lang="en-US" sz="800" dirty="0">
                          <a:effectLst/>
                        </a:rPr>
                        <a:t> </a:t>
                      </a:r>
                      <a:r>
                        <a:rPr lang="en-US" sz="800" dirty="0" err="1">
                          <a:effectLst/>
                        </a:rPr>
                        <a:t>nhận</a:t>
                      </a:r>
                      <a:r>
                        <a:rPr lang="en-US" sz="800" dirty="0">
                          <a:effectLst/>
                        </a:rPr>
                        <a:t> </a:t>
                      </a:r>
                      <a:r>
                        <a:rPr lang="en-US" sz="800" dirty="0" err="1">
                          <a:effectLst/>
                        </a:rPr>
                        <a:t>quá</a:t>
                      </a:r>
                      <a:r>
                        <a:rPr lang="en-US" sz="800" dirty="0">
                          <a:effectLst/>
                        </a:rPr>
                        <a:t> </a:t>
                      </a:r>
                      <a:r>
                        <a:rPr lang="en-US" sz="800" dirty="0" err="1">
                          <a:effectLst/>
                        </a:rPr>
                        <a:t>trình</a:t>
                      </a:r>
                      <a:r>
                        <a:rPr lang="en-US" sz="800" dirty="0">
                          <a:effectLst/>
                        </a:rPr>
                        <a:t> </a:t>
                      </a:r>
                      <a:r>
                        <a:rPr lang="en-US" sz="800" dirty="0" err="1">
                          <a:effectLst/>
                        </a:rPr>
                        <a:t>trả</a:t>
                      </a:r>
                      <a:r>
                        <a:rPr lang="en-US" sz="800" dirty="0">
                          <a:effectLst/>
                        </a:rPr>
                        <a:t> </a:t>
                      </a:r>
                      <a:r>
                        <a:rPr lang="en-US" sz="800" dirty="0" err="1">
                          <a:effectLst/>
                        </a:rPr>
                        <a:t>phòng</a:t>
                      </a:r>
                      <a:r>
                        <a:rPr lang="en-US" sz="800" dirty="0">
                          <a:effectLst/>
                        </a:rPr>
                        <a:t> </a:t>
                      </a:r>
                      <a:r>
                        <a:rPr lang="en-US" sz="800" dirty="0" err="1">
                          <a:effectLst/>
                        </a:rPr>
                        <a:t>hoàn</a:t>
                      </a:r>
                      <a:r>
                        <a:rPr lang="en-US" sz="800" dirty="0">
                          <a:effectLst/>
                        </a:rPr>
                        <a:t> </a:t>
                      </a:r>
                      <a:r>
                        <a:rPr lang="en-US" sz="800" dirty="0" err="1">
                          <a:effectLst/>
                        </a:rPr>
                        <a:t>tất</a:t>
                      </a:r>
                      <a:endParaRPr lang="en-US" sz="8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6114556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16" presetClass="exit" presetSubtype="21" fill="hold" nodeType="withEffect">
                                  <p:stCondLst>
                                    <p:cond delay="0"/>
                                  </p:stCondLst>
                                  <p:childTnLst>
                                    <p:animEffect transition="out" filter="barn(inVertic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par>
                                <p:cTn id="23" presetID="16" presetClass="entr" presetSubtype="37"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outVertic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grpId="1" nodeType="clickEffect">
                                  <p:stCondLst>
                                    <p:cond delay="0"/>
                                  </p:stCondLst>
                                  <p:childTnLst>
                                    <p:animEffect transition="out" filter="barn(inVertical)">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6" presetClass="exit" presetSubtype="21" fill="hold" nodeType="withEffect">
                                  <p:stCondLst>
                                    <p:cond delay="0"/>
                                  </p:stCondLst>
                                  <p:childTnLst>
                                    <p:animEffect transition="out" filter="barn(inVertical)">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par>
                          <p:cTn id="34" fill="hold">
                            <p:stCondLst>
                              <p:cond delay="500"/>
                            </p:stCondLst>
                            <p:childTnLst>
                              <p:par>
                                <p:cTn id="35" presetID="16" presetClass="entr" presetSubtype="37"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outVertical)">
                                      <p:cBhvr>
                                        <p:cTn id="37" dur="500"/>
                                        <p:tgtEl>
                                          <p:spTgt spid="5"/>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outVertic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1" fill="hold" nodeType="clickEffect">
                                  <p:stCondLst>
                                    <p:cond delay="0"/>
                                  </p:stCondLst>
                                  <p:childTnLst>
                                    <p:animEffect transition="out" filter="barn(inVertical)">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6" presetClass="exit" presetSubtype="21" fill="hold" grpId="1" nodeType="withEffect">
                                  <p:stCondLst>
                                    <p:cond delay="0"/>
                                  </p:stCondLst>
                                  <p:childTnLst>
                                    <p:animEffect transition="out" filter="barn(inVertical)">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
                            </p:stCondLst>
                            <p:childTnLst>
                              <p:par>
                                <p:cTn id="50" presetID="16" presetClass="entr" presetSubtype="37"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outVertical)">
                                      <p:cBhvr>
                                        <p:cTn id="52" dur="500"/>
                                        <p:tgtEl>
                                          <p:spTgt spid="6"/>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arn(outVertical)">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xit" presetSubtype="21" fill="hold" nodeType="clickEffect">
                                  <p:stCondLst>
                                    <p:cond delay="0"/>
                                  </p:stCondLst>
                                  <p:childTnLst>
                                    <p:animEffect transition="out" filter="barn(inVertical)">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16" presetClass="exit" presetSubtype="21" fill="hold" grpId="1" nodeType="withEffect">
                                  <p:stCondLst>
                                    <p:cond delay="0"/>
                                  </p:stCondLst>
                                  <p:childTnLst>
                                    <p:animEffect transition="out" filter="barn(inVertical)">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childTnLst>
                          </p:cTn>
                        </p:par>
                        <p:par>
                          <p:cTn id="64" fill="hold">
                            <p:stCondLst>
                              <p:cond delay="500"/>
                            </p:stCondLst>
                            <p:childTnLst>
                              <p:par>
                                <p:cTn id="65" presetID="16" presetClass="entr" presetSubtype="37"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outVertical)">
                                      <p:cBhvr>
                                        <p:cTn id="67" dur="500"/>
                                        <p:tgtEl>
                                          <p:spTgt spid="24"/>
                                        </p:tgtEl>
                                      </p:cBhvr>
                                    </p:animEffect>
                                  </p:childTnLst>
                                </p:cTn>
                              </p:par>
                              <p:par>
                                <p:cTn id="68" presetID="16" presetClass="entr" presetSubtype="37"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barn(outVertical)">
                                      <p:cBhvr>
                                        <p:cTn id="7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20" grpId="0"/>
      <p:bldP spid="20" grpId="1"/>
      <p:bldP spid="22" grpId="0"/>
      <p:bldP spid="22" grpId="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14"/>
        <p:cNvGrpSpPr/>
        <p:nvPr/>
      </p:nvGrpSpPr>
      <p:grpSpPr>
        <a:xfrm>
          <a:off x="0" y="0"/>
          <a:ext cx="0" cy="0"/>
          <a:chOff x="0" y="0"/>
          <a:chExt cx="0" cy="0"/>
        </a:xfrm>
      </p:grpSpPr>
      <p:pic>
        <p:nvPicPr>
          <p:cNvPr id="317" name="Google Shape;317;p56" descr="forest-657902_1920.jpg"/>
          <p:cNvPicPr preferRelativeResize="0"/>
          <p:nvPr/>
        </p:nvPicPr>
        <p:blipFill rotWithShape="1">
          <a:blip r:embed="rId3">
            <a:alphaModFix/>
          </a:blip>
          <a:srcRect r="50421"/>
          <a:stretch/>
        </p:blipFill>
        <p:spPr>
          <a:xfrm>
            <a:off x="3288998" y="-1"/>
            <a:ext cx="5855002" cy="5143501"/>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7622"/>
            <a:ext cx="7239000" cy="5151121"/>
          </a:xfrm>
          <a:prstGeom prst="rect">
            <a:avLst/>
          </a:prstGeom>
        </p:spPr>
      </p:pic>
      <p:sp>
        <p:nvSpPr>
          <p:cNvPr id="315" name="Google Shape;315;p56"/>
          <p:cNvSpPr/>
          <p:nvPr/>
        </p:nvSpPr>
        <p:spPr>
          <a:xfrm>
            <a:off x="73528" y="294549"/>
            <a:ext cx="514500" cy="6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56" descr="bright-1854161_1280.jpg"/>
          <p:cNvPicPr preferRelativeResize="0"/>
          <p:nvPr/>
        </p:nvPicPr>
        <p:blipFill rotWithShape="1">
          <a:blip r:embed="rId5">
            <a:alphaModFix/>
          </a:blip>
          <a:srcRect l="58610" r="18025"/>
          <a:stretch/>
        </p:blipFill>
        <p:spPr>
          <a:xfrm>
            <a:off x="0" y="2797629"/>
            <a:ext cx="1905000" cy="2345870"/>
          </a:xfrm>
          <a:prstGeom prst="rect">
            <a:avLst/>
          </a:prstGeom>
          <a:noFill/>
          <a:ln>
            <a:noFill/>
          </a:ln>
        </p:spPr>
      </p:pic>
      <p:sp>
        <p:nvSpPr>
          <p:cNvPr id="319" name="Google Shape;31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320" name="Google Shape;320;p56"/>
          <p:cNvSpPr txBox="1">
            <a:spLocks noGrp="1"/>
          </p:cNvSpPr>
          <p:nvPr>
            <p:ph type="ctrTitle"/>
          </p:nvPr>
        </p:nvSpPr>
        <p:spPr>
          <a:xfrm>
            <a:off x="0" y="350368"/>
            <a:ext cx="1794296" cy="18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a:solidFill>
                  <a:schemeClr val="bg1"/>
                </a:solidFill>
                <a:sym typeface="Roboto Slab"/>
              </a:rPr>
              <a:t>III. </a:t>
            </a:r>
            <a:r>
              <a:rPr lang="en-US" sz="3000" dirty="0" err="1">
                <a:solidFill>
                  <a:srgbClr val="CC4125"/>
                </a:solidFill>
                <a:sym typeface="Roboto Slab"/>
              </a:rPr>
              <a:t>Phân</a:t>
            </a:r>
            <a:r>
              <a:rPr lang="en-US" sz="3000" dirty="0">
                <a:solidFill>
                  <a:srgbClr val="CC4125"/>
                </a:solidFill>
                <a:sym typeface="Roboto Slab"/>
              </a:rPr>
              <a:t> </a:t>
            </a:r>
            <a:r>
              <a:rPr lang="en-US" sz="3000" dirty="0" err="1">
                <a:solidFill>
                  <a:srgbClr val="CC4125"/>
                </a:solidFill>
                <a:sym typeface="Roboto Slab"/>
              </a:rPr>
              <a:t>Tích</a:t>
            </a:r>
            <a:r>
              <a:rPr lang="en-US" sz="3000" dirty="0">
                <a:solidFill>
                  <a:srgbClr val="CC4125"/>
                </a:solidFill>
                <a:sym typeface="Roboto Slab"/>
              </a:rPr>
              <a:t> </a:t>
            </a:r>
            <a:r>
              <a:rPr lang="en-US" sz="3000" dirty="0" err="1">
                <a:solidFill>
                  <a:schemeClr val="bg1"/>
                </a:solidFill>
                <a:sym typeface="Roboto Slab"/>
              </a:rPr>
              <a:t>Yêu</a:t>
            </a:r>
            <a:r>
              <a:rPr lang="en-US" sz="3000" dirty="0">
                <a:solidFill>
                  <a:schemeClr val="bg1"/>
                </a:solidFill>
                <a:sym typeface="Roboto Slab"/>
              </a:rPr>
              <a:t> </a:t>
            </a:r>
            <a:r>
              <a:rPr lang="en-US" sz="3000" dirty="0" err="1">
                <a:solidFill>
                  <a:schemeClr val="bg1"/>
                </a:solidFill>
                <a:sym typeface="Roboto Slab"/>
              </a:rPr>
              <a:t>Cầu</a:t>
            </a:r>
            <a:endParaRPr sz="3000" dirty="0">
              <a:solidFill>
                <a:schemeClr val="bg1"/>
              </a:solidFill>
            </a:endParaRPr>
          </a:p>
        </p:txBody>
      </p:sp>
      <p:sp>
        <p:nvSpPr>
          <p:cNvPr id="14" name="Google Shape;894;p78"/>
          <p:cNvSpPr txBox="1">
            <a:spLocks/>
          </p:cNvSpPr>
          <p:nvPr/>
        </p:nvSpPr>
        <p:spPr>
          <a:xfrm>
            <a:off x="0" y="2021174"/>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1) </a:t>
            </a:r>
            <a:r>
              <a:rPr lang="en-GB" sz="2400" dirty="0"/>
              <a:t>CDM</a:t>
            </a:r>
            <a:endParaRPr lang="en-GB" sz="2400" dirty="0">
              <a:solidFill>
                <a:schemeClr val="bg1"/>
              </a:solidFill>
            </a:endParaRPr>
          </a:p>
        </p:txBody>
      </p:sp>
      <p:sp>
        <p:nvSpPr>
          <p:cNvPr id="16" name="Google Shape;894;p78"/>
          <p:cNvSpPr txBox="1">
            <a:spLocks/>
          </p:cNvSpPr>
          <p:nvPr/>
        </p:nvSpPr>
        <p:spPr>
          <a:xfrm>
            <a:off x="-20450" y="2021171"/>
            <a:ext cx="2106142" cy="776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2400" dirty="0">
                <a:solidFill>
                  <a:schemeClr val="bg1"/>
                </a:solidFill>
              </a:rPr>
              <a:t>2) </a:t>
            </a:r>
            <a:r>
              <a:rPr lang="en-GB" sz="2400" dirty="0"/>
              <a:t>PDM</a:t>
            </a:r>
            <a:endParaRPr lang="en-GB" sz="2400" dirty="0">
              <a:solidFill>
                <a:schemeClr val="bg1"/>
              </a:solidFill>
            </a:endParaRPr>
          </a:p>
        </p:txBody>
      </p:sp>
      <p:pic>
        <p:nvPicPr>
          <p:cNvPr id="17" name="Picture 16" descr="A picture containing diagram&#10;&#10;Description automatically generated"/>
          <p:cNvPicPr/>
          <p:nvPr/>
        </p:nvPicPr>
        <p:blipFill>
          <a:blip r:embed="rId6">
            <a:extLst>
              <a:ext uri="{28A0092B-C50C-407E-A947-70E740481C1C}">
                <a14:useLocalDpi xmlns:a14="http://schemas.microsoft.com/office/drawing/2010/main" val="0"/>
              </a:ext>
            </a:extLst>
          </a:blip>
          <a:stretch>
            <a:fillRect/>
          </a:stretch>
        </p:blipFill>
        <p:spPr>
          <a:xfrm>
            <a:off x="1944169" y="-7623"/>
            <a:ext cx="7199831" cy="5143499"/>
          </a:xfrm>
          <a:prstGeom prst="rect">
            <a:avLst/>
          </a:prstGeom>
        </p:spPr>
      </p:pic>
      <p:sp>
        <p:nvSpPr>
          <p:cNvPr id="4" name="Oval 3"/>
          <p:cNvSpPr/>
          <p:nvPr/>
        </p:nvSpPr>
        <p:spPr>
          <a:xfrm>
            <a:off x="3699296" y="235338"/>
            <a:ext cx="261257" cy="1844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33878" y="50916"/>
            <a:ext cx="261257" cy="1844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709820" y="2317188"/>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732530" y="1904634"/>
            <a:ext cx="261257" cy="1844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100382" y="2089056"/>
            <a:ext cx="389758" cy="207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836228" y="1340555"/>
            <a:ext cx="391886" cy="324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744324" y="1432766"/>
            <a:ext cx="317533" cy="2327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950591" y="937148"/>
            <a:ext cx="314762" cy="244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443982" y="486052"/>
            <a:ext cx="328418" cy="2385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31306" y="2089056"/>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484191" y="2660821"/>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33801" y="2992385"/>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79269" y="3639715"/>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409455" y="3734965"/>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472458" y="3080324"/>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82459" y="4599287"/>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392287" y="4599287"/>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07972" y="3954270"/>
            <a:ext cx="352037" cy="273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6" presetClass="exit" presetSubtype="21" fill="hold" grpId="1" nodeType="withEffect">
                                  <p:stCondLst>
                                    <p:cond delay="0"/>
                                  </p:stCondLst>
                                  <p:childTnLst>
                                    <p:animEffect transition="out" filter="barn(inVertical)">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outVertical)">
                                      <p:cBhvr>
                                        <p:cTn id="22" dur="500"/>
                                        <p:tgtEl>
                                          <p:spTgt spid="16"/>
                                        </p:tgtEl>
                                      </p:cBhvr>
                                    </p:animEffect>
                                  </p:childTnLst>
                                </p:cTn>
                              </p:par>
                              <p:par>
                                <p:cTn id="23" presetID="16" presetClass="entr" presetSubtype="37"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500"/>
                                        <p:tgtEl>
                                          <p:spTgt spid="17"/>
                                        </p:tgtEl>
                                      </p:cBhvr>
                                    </p:animEffect>
                                  </p:childTnLst>
                                </p:cTn>
                              </p:par>
                            </p:childTnLst>
                          </p:cTn>
                        </p:par>
                        <p:par>
                          <p:cTn id="26" fill="hold">
                            <p:stCondLst>
                              <p:cond delay="1000"/>
                            </p:stCondLst>
                            <p:childTnLst>
                              <p:par>
                                <p:cTn id="27" presetID="21" presetClass="entr" presetSubtype="1"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2000"/>
                                        <p:tgtEl>
                                          <p:spTgt spid="4"/>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heel(1)">
                                      <p:cBhvr>
                                        <p:cTn id="32" dur="2000"/>
                                        <p:tgtEl>
                                          <p:spTgt spid="19"/>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heel(1)">
                                      <p:cBhvr>
                                        <p:cTn id="35" dur="2000"/>
                                        <p:tgtEl>
                                          <p:spTgt spid="25"/>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heel(1)">
                                      <p:cBhvr>
                                        <p:cTn id="38" dur="2000"/>
                                        <p:tgtEl>
                                          <p:spTgt spid="26"/>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2000"/>
                                        <p:tgtEl>
                                          <p:spTgt spid="24"/>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heel(1)">
                                      <p:cBhvr>
                                        <p:cTn id="44" dur="2000"/>
                                        <p:tgtEl>
                                          <p:spTgt spid="22"/>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heel(1)">
                                      <p:cBhvr>
                                        <p:cTn id="50" dur="2000"/>
                                        <p:tgtEl>
                                          <p:spTgt spid="21"/>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heel(1)">
                                      <p:cBhvr>
                                        <p:cTn id="53" dur="2000"/>
                                        <p:tgtEl>
                                          <p:spTgt spid="29"/>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heel(1)">
                                      <p:cBhvr>
                                        <p:cTn id="56" dur="2000"/>
                                        <p:tgtEl>
                                          <p:spTgt spid="20"/>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heel(1)">
                                      <p:cBhvr>
                                        <p:cTn id="59" dur="2000"/>
                                        <p:tgtEl>
                                          <p:spTgt spid="30"/>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heel(1)">
                                      <p:cBhvr>
                                        <p:cTn id="62" dur="2000"/>
                                        <p:tgtEl>
                                          <p:spTgt spid="34"/>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heel(1)">
                                      <p:cBhvr>
                                        <p:cTn id="65" dur="2000"/>
                                        <p:tgtEl>
                                          <p:spTgt spid="31"/>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heel(1)">
                                      <p:cBhvr>
                                        <p:cTn id="68" dur="2000"/>
                                        <p:tgtEl>
                                          <p:spTgt spid="32"/>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heel(1)">
                                      <p:cBhvr>
                                        <p:cTn id="71" dur="2000"/>
                                        <p:tgtEl>
                                          <p:spTgt spid="33"/>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heel(1)">
                                      <p:cBhvr>
                                        <p:cTn id="74" dur="2000"/>
                                        <p:tgtEl>
                                          <p:spTgt spid="39"/>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heel(1)">
                                      <p:cBhvr>
                                        <p:cTn id="77" dur="2000"/>
                                        <p:tgtEl>
                                          <p:spTgt spid="40"/>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heel(1)">
                                      <p:cBhvr>
                                        <p:cTn id="8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4" grpId="0" animBg="1"/>
      <p:bldP spid="19"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9" grpId="0" animBg="1"/>
      <p:bldP spid="40"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40"/>
        <p:cNvGrpSpPr/>
        <p:nvPr/>
      </p:nvGrpSpPr>
      <p:grpSpPr>
        <a:xfrm>
          <a:off x="0" y="0"/>
          <a:ext cx="0" cy="0"/>
          <a:chOff x="0" y="0"/>
          <a:chExt cx="0" cy="0"/>
        </a:xfrm>
      </p:grpSpPr>
      <p:sp>
        <p:nvSpPr>
          <p:cNvPr id="441" name="Google Shape;441;p65"/>
          <p:cNvSpPr/>
          <p:nvPr/>
        </p:nvSpPr>
        <p:spPr>
          <a:xfrm>
            <a:off x="0" y="4142575"/>
            <a:ext cx="9144000" cy="1000800"/>
          </a:xfrm>
          <a:prstGeom prst="rect">
            <a:avLst/>
          </a:prstGeom>
          <a:solidFill>
            <a:srgbClr val="00000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5"/>
          <p:cNvSpPr txBox="1"/>
          <p:nvPr/>
        </p:nvSpPr>
        <p:spPr>
          <a:xfrm>
            <a:off x="416825" y="574925"/>
            <a:ext cx="3592500" cy="9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b="1">
              <a:solidFill>
                <a:srgbClr val="CC4125"/>
              </a:solidFill>
            </a:endParaRPr>
          </a:p>
        </p:txBody>
      </p:sp>
      <p:grpSp>
        <p:nvGrpSpPr>
          <p:cNvPr id="443" name="Google Shape;443;p65"/>
          <p:cNvGrpSpPr/>
          <p:nvPr/>
        </p:nvGrpSpPr>
        <p:grpSpPr>
          <a:xfrm>
            <a:off x="2842139" y="136634"/>
            <a:ext cx="5904669" cy="4920183"/>
            <a:chOff x="4215625" y="1133689"/>
            <a:chExt cx="3521700" cy="3039375"/>
          </a:xfrm>
        </p:grpSpPr>
        <p:sp>
          <p:nvSpPr>
            <p:cNvPr id="444" name="Google Shape;444;p65"/>
            <p:cNvSpPr/>
            <p:nvPr/>
          </p:nvSpPr>
          <p:spPr>
            <a:xfrm>
              <a:off x="5596500" y="3521525"/>
              <a:ext cx="701400" cy="445800"/>
            </a:xfrm>
            <a:prstGeom prst="trapezoid">
              <a:avLst>
                <a:gd name="adj" fmla="val 25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5"/>
            <p:cNvSpPr/>
            <p:nvPr/>
          </p:nvSpPr>
          <p:spPr>
            <a:xfrm>
              <a:off x="4215625" y="1139750"/>
              <a:ext cx="3521700" cy="2484000"/>
            </a:xfrm>
            <a:prstGeom prst="roundRect">
              <a:avLst>
                <a:gd name="adj" fmla="val 282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5"/>
            <p:cNvSpPr/>
            <p:nvPr/>
          </p:nvSpPr>
          <p:spPr>
            <a:xfrm>
              <a:off x="4215625" y="1133689"/>
              <a:ext cx="3521700" cy="2074800"/>
            </a:xfrm>
            <a:prstGeom prst="round2SameRect">
              <a:avLst>
                <a:gd name="adj1" fmla="val 2823"/>
                <a:gd name="adj2" fmla="val 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5"/>
            <p:cNvSpPr/>
            <p:nvPr/>
          </p:nvSpPr>
          <p:spPr>
            <a:xfrm>
              <a:off x="4339825" y="1278575"/>
              <a:ext cx="3273300" cy="1812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5"/>
            <p:cNvSpPr/>
            <p:nvPr/>
          </p:nvSpPr>
          <p:spPr>
            <a:xfrm>
              <a:off x="5370000" y="3961264"/>
              <a:ext cx="1154400" cy="211800"/>
            </a:xfrm>
            <a:prstGeom prst="trapezoid">
              <a:avLst>
                <a:gd name="adj" fmla="val 10692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458" name="Google Shape;458;p65"/>
          <p:cNvSpPr txBox="1">
            <a:spLocks noGrp="1"/>
          </p:cNvSpPr>
          <p:nvPr>
            <p:ph type="title"/>
          </p:nvPr>
        </p:nvSpPr>
        <p:spPr>
          <a:xfrm>
            <a:off x="234020" y="574925"/>
            <a:ext cx="250918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200" dirty="0">
                <a:solidFill>
                  <a:schemeClr val="bg1"/>
                </a:solidFill>
                <a:sym typeface="Roboto Slab"/>
              </a:rPr>
              <a:t>IV. </a:t>
            </a:r>
            <a:r>
              <a:rPr lang="en-US" sz="3200" dirty="0" err="1">
                <a:sym typeface="Roboto Slab"/>
              </a:rPr>
              <a:t>Thiết</a:t>
            </a:r>
            <a:r>
              <a:rPr lang="en-US" sz="3200" dirty="0">
                <a:sym typeface="Roboto Slab"/>
              </a:rPr>
              <a:t> </a:t>
            </a:r>
            <a:r>
              <a:rPr lang="en-US" sz="3200" dirty="0" err="1">
                <a:sym typeface="Roboto Slab"/>
              </a:rPr>
              <a:t>Kế</a:t>
            </a:r>
            <a:r>
              <a:rPr lang="en-US" sz="3200" dirty="0">
                <a:sym typeface="Roboto Slab"/>
              </a:rPr>
              <a:t> </a:t>
            </a:r>
            <a:br>
              <a:rPr lang="en-US" sz="3200" dirty="0">
                <a:sym typeface="Roboto Slab"/>
              </a:rPr>
            </a:br>
            <a:r>
              <a:rPr lang="en-US" sz="3200" dirty="0" err="1">
                <a:sym typeface="Roboto Slab"/>
              </a:rPr>
              <a:t>Giao</a:t>
            </a:r>
            <a:r>
              <a:rPr lang="en-US" sz="3200" dirty="0"/>
              <a:t> </a:t>
            </a:r>
            <a:r>
              <a:rPr lang="en-US" sz="3200" dirty="0" err="1">
                <a:solidFill>
                  <a:schemeClr val="bg1"/>
                </a:solidFill>
              </a:rPr>
              <a:t>Diện</a:t>
            </a:r>
            <a:r>
              <a:rPr lang="en-US" sz="3200" dirty="0">
                <a:solidFill>
                  <a:schemeClr val="bg1"/>
                </a:solidFill>
              </a:rPr>
              <a:t> </a:t>
            </a:r>
            <a:br>
              <a:rPr lang="en-US" sz="3200" dirty="0">
                <a:solidFill>
                  <a:schemeClr val="bg1"/>
                </a:solidFill>
              </a:rPr>
            </a:br>
            <a:r>
              <a:rPr lang="en-US" sz="3200" dirty="0" err="1">
                <a:solidFill>
                  <a:schemeClr val="bg1"/>
                </a:solidFill>
              </a:rPr>
              <a:t>Phần</a:t>
            </a:r>
            <a:r>
              <a:rPr lang="en-US" sz="3200" dirty="0">
                <a:solidFill>
                  <a:schemeClr val="bg1"/>
                </a:solidFill>
              </a:rPr>
              <a:t> </a:t>
            </a:r>
            <a:r>
              <a:rPr lang="en-US" sz="3200" dirty="0" err="1">
                <a:solidFill>
                  <a:schemeClr val="bg1"/>
                </a:solidFill>
              </a:rPr>
              <a:t>Mềm</a:t>
            </a:r>
            <a:endParaRPr sz="3200" dirty="0">
              <a:solidFill>
                <a:schemeClr val="bg1"/>
              </a:solidFill>
              <a:sym typeface="Roboto Slab"/>
            </a:endParaRPr>
          </a:p>
        </p:txBody>
      </p:sp>
      <p:pic>
        <p:nvPicPr>
          <p:cNvPr id="20" name="Picture 19" descr="Graphical user interface, application, website&#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3050379" y="355896"/>
            <a:ext cx="5488188" cy="2948572"/>
          </a:xfrm>
          <a:prstGeom prst="rect">
            <a:avLst/>
          </a:prstGeom>
        </p:spPr>
      </p:pic>
      <p:pic>
        <p:nvPicPr>
          <p:cNvPr id="21" name="Picture 20" descr="Graphical user interface&#10;&#10;Description automatically generated"/>
          <p:cNvPicPr/>
          <p:nvPr/>
        </p:nvPicPr>
        <p:blipFill>
          <a:blip r:embed="rId4" cstate="print">
            <a:extLst>
              <a:ext uri="{28A0092B-C50C-407E-A947-70E740481C1C}">
                <a14:useLocalDpi xmlns:a14="http://schemas.microsoft.com/office/drawing/2010/main" val="0"/>
              </a:ext>
            </a:extLst>
          </a:blip>
          <a:stretch>
            <a:fillRect/>
          </a:stretch>
        </p:blipFill>
        <p:spPr>
          <a:xfrm>
            <a:off x="3050685" y="363430"/>
            <a:ext cx="5533260" cy="2948783"/>
          </a:xfrm>
          <a:prstGeom prst="rect">
            <a:avLst/>
          </a:prstGeom>
        </p:spPr>
      </p:pic>
      <p:pic>
        <p:nvPicPr>
          <p:cNvPr id="2" name="Picture 1"/>
          <p:cNvPicPr>
            <a:picLocks noChangeAspect="1"/>
          </p:cNvPicPr>
          <p:nvPr/>
        </p:nvPicPr>
        <p:blipFill>
          <a:blip r:embed="rId5"/>
          <a:stretch>
            <a:fillRect/>
          </a:stretch>
        </p:blipFill>
        <p:spPr>
          <a:xfrm>
            <a:off x="3050379" y="348151"/>
            <a:ext cx="5533566" cy="2964062"/>
          </a:xfrm>
          <a:prstGeom prst="rect">
            <a:avLst/>
          </a:prstGeom>
        </p:spPr>
      </p:pic>
      <p:pic>
        <p:nvPicPr>
          <p:cNvPr id="3" name="Picture 2"/>
          <p:cNvPicPr>
            <a:picLocks noChangeAspect="1"/>
          </p:cNvPicPr>
          <p:nvPr/>
        </p:nvPicPr>
        <p:blipFill>
          <a:blip r:embed="rId6"/>
          <a:stretch>
            <a:fillRect/>
          </a:stretch>
        </p:blipFill>
        <p:spPr>
          <a:xfrm>
            <a:off x="3073067" y="348151"/>
            <a:ext cx="5510877" cy="2970615"/>
          </a:xfrm>
          <a:prstGeom prst="rect">
            <a:avLst/>
          </a:prstGeom>
        </p:spPr>
      </p:pic>
      <p:sp>
        <p:nvSpPr>
          <p:cNvPr id="24" name="Google Shape;894;p78"/>
          <p:cNvSpPr txBox="1">
            <a:spLocks/>
          </p:cNvSpPr>
          <p:nvPr/>
        </p:nvSpPr>
        <p:spPr>
          <a:xfrm>
            <a:off x="587589" y="2157013"/>
            <a:ext cx="2106142" cy="1890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1800" dirty="0">
                <a:solidFill>
                  <a:schemeClr val="bg1"/>
                </a:solidFill>
              </a:rPr>
              <a:t>B.1) </a:t>
            </a:r>
            <a:r>
              <a:rPr lang="en-GB" sz="1800" dirty="0" err="1"/>
              <a:t>Người</a:t>
            </a:r>
            <a:r>
              <a:rPr lang="en-GB" sz="1800" dirty="0"/>
              <a:t> dung </a:t>
            </a:r>
            <a:r>
              <a:rPr lang="en-GB" sz="1800" dirty="0" err="1"/>
              <a:t>đăng</a:t>
            </a:r>
            <a:r>
              <a:rPr lang="en-GB" sz="1800" dirty="0"/>
              <a:t> </a:t>
            </a:r>
            <a:r>
              <a:rPr lang="en-GB" sz="1800" dirty="0" err="1"/>
              <a:t>nhập</a:t>
            </a:r>
            <a:r>
              <a:rPr lang="en-GB" sz="1800" dirty="0"/>
              <a:t> </a:t>
            </a:r>
            <a:r>
              <a:rPr lang="en-GB" sz="1800" dirty="0" err="1"/>
              <a:t>tên</a:t>
            </a:r>
            <a:r>
              <a:rPr lang="en-GB" sz="1800" dirty="0"/>
              <a:t> </a:t>
            </a:r>
            <a:r>
              <a:rPr lang="en-GB" sz="1800" dirty="0" err="1"/>
              <a:t>và</a:t>
            </a:r>
            <a:r>
              <a:rPr lang="en-GB" sz="1800" dirty="0"/>
              <a:t> </a:t>
            </a:r>
            <a:r>
              <a:rPr lang="en-GB" sz="1800" dirty="0" err="1"/>
              <a:t>mật</a:t>
            </a:r>
            <a:r>
              <a:rPr lang="en-GB" sz="1800" dirty="0"/>
              <a:t> </a:t>
            </a:r>
            <a:r>
              <a:rPr lang="en-GB" sz="1800" dirty="0" err="1"/>
              <a:t>khẩu</a:t>
            </a:r>
            <a:endParaRPr lang="en-GB" sz="1800" dirty="0"/>
          </a:p>
        </p:txBody>
      </p:sp>
      <p:sp>
        <p:nvSpPr>
          <p:cNvPr id="25" name="Google Shape;894;p78"/>
          <p:cNvSpPr txBox="1">
            <a:spLocks/>
          </p:cNvSpPr>
          <p:nvPr/>
        </p:nvSpPr>
        <p:spPr>
          <a:xfrm>
            <a:off x="583053" y="2166851"/>
            <a:ext cx="2106142" cy="2316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1800" dirty="0">
                <a:solidFill>
                  <a:schemeClr val="bg1"/>
                </a:solidFill>
              </a:rPr>
              <a:t>B.2) </a:t>
            </a:r>
            <a:r>
              <a:rPr lang="en-GB" sz="1800" dirty="0" err="1"/>
              <a:t>Sau</a:t>
            </a:r>
            <a:r>
              <a:rPr lang="en-GB" sz="1800" dirty="0"/>
              <a:t> </a:t>
            </a:r>
            <a:r>
              <a:rPr lang="en-GB" sz="1800" dirty="0" err="1"/>
              <a:t>khi</a:t>
            </a:r>
            <a:r>
              <a:rPr lang="en-GB" sz="1800" dirty="0"/>
              <a:t> </a:t>
            </a:r>
            <a:r>
              <a:rPr lang="en-GB" sz="1800" dirty="0" err="1"/>
              <a:t>đăng</a:t>
            </a:r>
            <a:r>
              <a:rPr lang="en-GB" sz="1800" dirty="0"/>
              <a:t> </a:t>
            </a:r>
            <a:r>
              <a:rPr lang="en-GB" sz="1800" dirty="0" err="1"/>
              <a:t>nhập</a:t>
            </a:r>
            <a:r>
              <a:rPr lang="en-GB" sz="1800" dirty="0"/>
              <a:t> </a:t>
            </a:r>
            <a:r>
              <a:rPr lang="en-GB" sz="1800" dirty="0" err="1"/>
              <a:t>thành</a:t>
            </a:r>
            <a:r>
              <a:rPr lang="en-GB" sz="1800" dirty="0"/>
              <a:t> </a:t>
            </a:r>
            <a:r>
              <a:rPr lang="en-GB" sz="1800" dirty="0" err="1"/>
              <a:t>công</a:t>
            </a:r>
            <a:r>
              <a:rPr lang="en-GB" sz="1800" dirty="0"/>
              <a:t> </a:t>
            </a:r>
            <a:r>
              <a:rPr lang="en-GB" sz="1800" dirty="0" err="1"/>
              <a:t>hệ</a:t>
            </a:r>
            <a:r>
              <a:rPr lang="en-GB" sz="1800" dirty="0"/>
              <a:t> </a:t>
            </a:r>
            <a:r>
              <a:rPr lang="en-GB" sz="1800" dirty="0" err="1"/>
              <a:t>thống</a:t>
            </a:r>
            <a:r>
              <a:rPr lang="en-GB" sz="1800" dirty="0"/>
              <a:t> </a:t>
            </a:r>
            <a:r>
              <a:rPr lang="en-GB" sz="1800" dirty="0" err="1"/>
              <a:t>sẽ</a:t>
            </a:r>
            <a:r>
              <a:rPr lang="en-GB" sz="1800" dirty="0"/>
              <a:t> </a:t>
            </a:r>
            <a:r>
              <a:rPr lang="en-GB" sz="1800" dirty="0" err="1"/>
              <a:t>chuyển</a:t>
            </a:r>
            <a:r>
              <a:rPr lang="en-GB" sz="1800" dirty="0"/>
              <a:t> sang </a:t>
            </a:r>
            <a:r>
              <a:rPr lang="en-GB" sz="1800" dirty="0" err="1"/>
              <a:t>trang</a:t>
            </a:r>
            <a:r>
              <a:rPr lang="en-GB" sz="1800" dirty="0"/>
              <a:t> </a:t>
            </a:r>
            <a:r>
              <a:rPr lang="en-GB" sz="1800" dirty="0" err="1"/>
              <a:t>chủ</a:t>
            </a:r>
            <a:r>
              <a:rPr lang="en-GB" sz="1800" dirty="0"/>
              <a:t> </a:t>
            </a:r>
            <a:r>
              <a:rPr lang="en-GB" sz="1800" dirty="0" err="1"/>
              <a:t>đặt</a:t>
            </a:r>
            <a:r>
              <a:rPr lang="en-GB" sz="1800" dirty="0"/>
              <a:t> </a:t>
            </a:r>
            <a:r>
              <a:rPr lang="en-GB" sz="1800" dirty="0" err="1"/>
              <a:t>phòng</a:t>
            </a:r>
            <a:r>
              <a:rPr lang="en-GB" sz="1800" dirty="0"/>
              <a:t>, </a:t>
            </a:r>
            <a:r>
              <a:rPr lang="en-GB" sz="1800" dirty="0" err="1"/>
              <a:t>nhấn</a:t>
            </a:r>
            <a:r>
              <a:rPr lang="en-GB" sz="1800" dirty="0"/>
              <a:t> </a:t>
            </a:r>
            <a:r>
              <a:rPr lang="en-GB" sz="1800" dirty="0" err="1"/>
              <a:t>nút</a:t>
            </a:r>
            <a:r>
              <a:rPr lang="en-GB" sz="1800" dirty="0"/>
              <a:t> </a:t>
            </a:r>
            <a:r>
              <a:rPr lang="en-GB" sz="1800" dirty="0">
                <a:solidFill>
                  <a:schemeClr val="bg1"/>
                </a:solidFill>
              </a:rPr>
              <a:t>“</a:t>
            </a:r>
            <a:r>
              <a:rPr lang="en-GB" sz="1800" dirty="0" err="1">
                <a:solidFill>
                  <a:schemeClr val="bg1"/>
                </a:solidFill>
              </a:rPr>
              <a:t>đặt</a:t>
            </a:r>
            <a:r>
              <a:rPr lang="en-GB" sz="1800" dirty="0">
                <a:solidFill>
                  <a:schemeClr val="bg1"/>
                </a:solidFill>
              </a:rPr>
              <a:t> </a:t>
            </a:r>
            <a:r>
              <a:rPr lang="en-GB" sz="1800" dirty="0" err="1">
                <a:solidFill>
                  <a:schemeClr val="bg1"/>
                </a:solidFill>
              </a:rPr>
              <a:t>ngay</a:t>
            </a:r>
            <a:r>
              <a:rPr lang="en-GB" sz="1800" dirty="0">
                <a:solidFill>
                  <a:schemeClr val="bg1"/>
                </a:solidFill>
              </a:rPr>
              <a:t>” </a:t>
            </a:r>
            <a:r>
              <a:rPr lang="en-GB" sz="1800" dirty="0" err="1"/>
              <a:t>để</a:t>
            </a:r>
            <a:r>
              <a:rPr lang="en-GB" sz="1800" dirty="0"/>
              <a:t> </a:t>
            </a:r>
            <a:r>
              <a:rPr lang="en-GB" sz="1800" dirty="0" err="1"/>
              <a:t>đặt</a:t>
            </a:r>
            <a:r>
              <a:rPr lang="en-GB" sz="1800" dirty="0"/>
              <a:t> </a:t>
            </a:r>
            <a:r>
              <a:rPr lang="en-GB" sz="1800" dirty="0" err="1"/>
              <a:t>phòng</a:t>
            </a:r>
            <a:endParaRPr lang="en-GB" sz="1800" dirty="0"/>
          </a:p>
        </p:txBody>
      </p:sp>
      <p:sp>
        <p:nvSpPr>
          <p:cNvPr id="4" name="Oval 3"/>
          <p:cNvSpPr/>
          <p:nvPr/>
        </p:nvSpPr>
        <p:spPr>
          <a:xfrm>
            <a:off x="7467600" y="982013"/>
            <a:ext cx="555171" cy="356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894;p78"/>
          <p:cNvSpPr txBox="1">
            <a:spLocks/>
          </p:cNvSpPr>
          <p:nvPr/>
        </p:nvSpPr>
        <p:spPr>
          <a:xfrm>
            <a:off x="583053" y="2157013"/>
            <a:ext cx="2106142" cy="12531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1800" dirty="0">
                <a:solidFill>
                  <a:schemeClr val="bg1"/>
                </a:solidFill>
              </a:rPr>
              <a:t>B.3) </a:t>
            </a:r>
            <a:r>
              <a:rPr lang="en-GB" sz="1800" dirty="0" err="1"/>
              <a:t>Người</a:t>
            </a:r>
            <a:r>
              <a:rPr lang="en-GB" sz="1800" dirty="0"/>
              <a:t> dung </a:t>
            </a:r>
            <a:r>
              <a:rPr lang="en-GB" sz="1800" dirty="0" err="1"/>
              <a:t>cung</a:t>
            </a:r>
            <a:r>
              <a:rPr lang="en-GB" sz="1800" dirty="0"/>
              <a:t> </a:t>
            </a:r>
            <a:r>
              <a:rPr lang="en-GB" sz="1800" dirty="0" err="1"/>
              <a:t>cấp</a:t>
            </a:r>
            <a:r>
              <a:rPr lang="en-GB" sz="1800" dirty="0"/>
              <a:t> </a:t>
            </a:r>
            <a:r>
              <a:rPr lang="en-GB" sz="1800" dirty="0" err="1"/>
              <a:t>thông</a:t>
            </a:r>
            <a:r>
              <a:rPr lang="en-GB" sz="1800" dirty="0"/>
              <a:t> tin </a:t>
            </a:r>
            <a:r>
              <a:rPr lang="en-GB" sz="1800" dirty="0" err="1"/>
              <a:t>để</a:t>
            </a:r>
            <a:r>
              <a:rPr lang="en-GB" sz="1800" dirty="0"/>
              <a:t> </a:t>
            </a:r>
            <a:r>
              <a:rPr lang="en-GB" sz="1800" dirty="0" err="1"/>
              <a:t>đặt</a:t>
            </a:r>
            <a:r>
              <a:rPr lang="en-GB" sz="1800" dirty="0"/>
              <a:t> </a:t>
            </a:r>
            <a:r>
              <a:rPr lang="en-GB" sz="1800" dirty="0" err="1"/>
              <a:t>phòng</a:t>
            </a:r>
            <a:r>
              <a:rPr lang="en-GB" sz="1800" dirty="0"/>
              <a:t>.</a:t>
            </a:r>
            <a:endParaRPr lang="en-GB" sz="1800" dirty="0">
              <a:solidFill>
                <a:schemeClr val="bg1"/>
              </a:solidFill>
            </a:endParaRPr>
          </a:p>
        </p:txBody>
      </p:sp>
      <p:sp>
        <p:nvSpPr>
          <p:cNvPr id="5" name="Oval 4"/>
          <p:cNvSpPr/>
          <p:nvPr/>
        </p:nvSpPr>
        <p:spPr>
          <a:xfrm>
            <a:off x="3406038" y="683930"/>
            <a:ext cx="4595872" cy="1780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4009325" y="2635644"/>
            <a:ext cx="338928" cy="52245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894;p78"/>
          <p:cNvSpPr txBox="1">
            <a:spLocks/>
          </p:cNvSpPr>
          <p:nvPr/>
        </p:nvSpPr>
        <p:spPr>
          <a:xfrm>
            <a:off x="587588" y="2166851"/>
            <a:ext cx="2062250" cy="1800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GB" sz="1800" dirty="0">
                <a:solidFill>
                  <a:schemeClr val="bg1"/>
                </a:solidFill>
              </a:rPr>
              <a:t>B.4) </a:t>
            </a:r>
            <a:r>
              <a:rPr lang="en-GB" sz="1800" dirty="0" err="1"/>
              <a:t>Sau</a:t>
            </a:r>
            <a:r>
              <a:rPr lang="en-GB" sz="1800" dirty="0"/>
              <a:t> </a:t>
            </a:r>
            <a:r>
              <a:rPr lang="en-GB" sz="1800" dirty="0" err="1"/>
              <a:t>khi</a:t>
            </a:r>
            <a:r>
              <a:rPr lang="en-GB" sz="1800" dirty="0"/>
              <a:t> </a:t>
            </a:r>
            <a:r>
              <a:rPr lang="en-GB" sz="1800" dirty="0" err="1"/>
              <a:t>đặt</a:t>
            </a:r>
            <a:r>
              <a:rPr lang="en-GB" sz="1800" dirty="0"/>
              <a:t> </a:t>
            </a:r>
            <a:r>
              <a:rPr lang="en-GB" sz="1800" dirty="0" err="1"/>
              <a:t>phòng</a:t>
            </a:r>
            <a:r>
              <a:rPr lang="en-GB" sz="1800" dirty="0"/>
              <a:t> </a:t>
            </a:r>
            <a:r>
              <a:rPr lang="en-GB" sz="1800" dirty="0" err="1"/>
              <a:t>thành</a:t>
            </a:r>
            <a:r>
              <a:rPr lang="en-GB" sz="1800" dirty="0"/>
              <a:t> </a:t>
            </a:r>
            <a:r>
              <a:rPr lang="en-GB" sz="1800" dirty="0" err="1"/>
              <a:t>công</a:t>
            </a:r>
            <a:r>
              <a:rPr lang="en-GB" sz="1800" dirty="0"/>
              <a:t> </a:t>
            </a:r>
            <a:r>
              <a:rPr lang="en-GB" sz="1800" dirty="0" err="1"/>
              <a:t>hệ</a:t>
            </a:r>
            <a:r>
              <a:rPr lang="en-GB" sz="1800" dirty="0"/>
              <a:t> </a:t>
            </a:r>
            <a:r>
              <a:rPr lang="en-GB" sz="1800" dirty="0" err="1"/>
              <a:t>thống</a:t>
            </a:r>
            <a:r>
              <a:rPr lang="en-GB" sz="1800" dirty="0"/>
              <a:t> </a:t>
            </a:r>
            <a:r>
              <a:rPr lang="en-GB" sz="1800" dirty="0" err="1"/>
              <a:t>sẽ</a:t>
            </a:r>
            <a:r>
              <a:rPr lang="en-GB" sz="1800" dirty="0"/>
              <a:t> </a:t>
            </a:r>
            <a:r>
              <a:rPr lang="en-GB" sz="1800" dirty="0" err="1"/>
              <a:t>gửi</a:t>
            </a:r>
            <a:r>
              <a:rPr lang="en-GB" sz="1800" dirty="0"/>
              <a:t> </a:t>
            </a:r>
            <a:r>
              <a:rPr lang="en-GB" sz="1800" dirty="0" err="1"/>
              <a:t>giấy</a:t>
            </a:r>
            <a:r>
              <a:rPr lang="en-GB" sz="1800" dirty="0"/>
              <a:t> </a:t>
            </a:r>
            <a:r>
              <a:rPr lang="en-GB" sz="1800" dirty="0" err="1"/>
              <a:t>xác</a:t>
            </a:r>
            <a:r>
              <a:rPr lang="en-GB" sz="1800" dirty="0"/>
              <a:t> </a:t>
            </a:r>
            <a:r>
              <a:rPr lang="en-GB" sz="1800" dirty="0" err="1"/>
              <a:t>nhận</a:t>
            </a:r>
            <a:r>
              <a:rPr lang="en-GB" sz="1800" dirty="0"/>
              <a:t> </a:t>
            </a:r>
            <a:r>
              <a:rPr lang="en-GB" sz="1800" dirty="0" err="1"/>
              <a:t>cho</a:t>
            </a:r>
            <a:r>
              <a:rPr lang="en-GB" sz="1800" dirty="0"/>
              <a:t> </a:t>
            </a:r>
            <a:r>
              <a:rPr lang="en-GB" sz="1800" dirty="0" err="1"/>
              <a:t>người</a:t>
            </a:r>
            <a:r>
              <a:rPr lang="en-GB" sz="1800" dirty="0"/>
              <a:t> </a:t>
            </a:r>
            <a:r>
              <a:rPr lang="en-GB" sz="1800" dirty="0" err="1"/>
              <a:t>dùng</a:t>
            </a:r>
            <a:endParaRPr lang="en-GB" sz="1800"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par>
                                <p:cTn id="8" presetID="16" presetClass="entr" presetSubtype="37"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16" presetClass="entr" presetSubtype="37" fill="hold" nodeType="withEffect">
                                  <p:stCondLst>
                                    <p:cond delay="0"/>
                                  </p:stCondLst>
                                  <p:childTnLst>
                                    <p:set>
                                      <p:cBhvr>
                                        <p:cTn id="12" dur="1" fill="hold">
                                          <p:stCondLst>
                                            <p:cond delay="0"/>
                                          </p:stCondLst>
                                        </p:cTn>
                                        <p:tgtEl>
                                          <p:spTgt spid="443"/>
                                        </p:tgtEl>
                                        <p:attrNameLst>
                                          <p:attrName>style.visibility</p:attrName>
                                        </p:attrNameLst>
                                      </p:cBhvr>
                                      <p:to>
                                        <p:strVal val="visible"/>
                                      </p:to>
                                    </p:set>
                                    <p:animEffect transition="in" filter="barn(outVertical)">
                                      <p:cBhvr>
                                        <p:cTn id="13" dur="500"/>
                                        <p:tgtEl>
                                          <p:spTgt spid="44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grpId="1" nodeType="clickEffect">
                                  <p:stCondLst>
                                    <p:cond delay="0"/>
                                  </p:stCondLst>
                                  <p:childTnLst>
                                    <p:animEffect transition="out" filter="barn(inVertical)">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6" presetClass="exit" presetSubtype="21" fill="hold" nodeType="withEffect">
                                  <p:stCondLst>
                                    <p:cond delay="0"/>
                                  </p:stCondLst>
                                  <p:childTnLst>
                                    <p:animEffect transition="out" filter="barn(inVertical)">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childTnLst>
                          </p:cTn>
                        </p:par>
                        <p:par>
                          <p:cTn id="22" fill="hold">
                            <p:stCondLst>
                              <p:cond delay="500"/>
                            </p:stCondLst>
                            <p:childTnLst>
                              <p:par>
                                <p:cTn id="23" presetID="16" presetClass="entr" presetSubtype="37"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outVertical)">
                                      <p:cBhvr>
                                        <p:cTn id="25" dur="500"/>
                                        <p:tgtEl>
                                          <p:spTgt spid="25"/>
                                        </p:tgtEl>
                                      </p:cBhvr>
                                    </p:animEffect>
                                  </p:childTnLst>
                                </p:cTn>
                              </p:par>
                              <p:par>
                                <p:cTn id="26" presetID="16" presetClass="entr" presetSubtype="37"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outVertic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500"/>
                                        <p:tgtEl>
                                          <p:spTgt spid="4"/>
                                        </p:tgtEl>
                                      </p:cBhvr>
                                    </p:animEffect>
                                  </p:childTnLst>
                                </p:cTn>
                              </p:par>
                            </p:childTnLst>
                          </p:cTn>
                        </p:par>
                        <p:par>
                          <p:cTn id="34" fill="hold">
                            <p:stCondLst>
                              <p:cond delay="500"/>
                            </p:stCondLst>
                            <p:childTnLst>
                              <p:par>
                                <p:cTn id="35" presetID="16" presetClass="exit" presetSubtype="21" fill="hold" grpId="1" nodeType="afterEffect">
                                  <p:stCondLst>
                                    <p:cond delay="0"/>
                                  </p:stCondLst>
                                  <p:childTnLst>
                                    <p:animEffect transition="out" filter="barn(inVertical)">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6" presetClass="exit" presetSubtype="21" fill="hold" grpId="1" nodeType="withEffect">
                                  <p:stCondLst>
                                    <p:cond delay="0"/>
                                  </p:stCondLst>
                                  <p:childTnLst>
                                    <p:animEffect transition="out" filter="barn(inVertical)">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par>
                          <p:cTn id="44" fill="hold">
                            <p:stCondLst>
                              <p:cond delay="1000"/>
                            </p:stCondLst>
                            <p:childTnLst>
                              <p:par>
                                <p:cTn id="45" presetID="16" presetClass="entr" presetSubtype="37"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outVertical)">
                                      <p:cBhvr>
                                        <p:cTn id="47" dur="500"/>
                                        <p:tgtEl>
                                          <p:spTgt spid="2"/>
                                        </p:tgtEl>
                                      </p:cBhvr>
                                    </p:animEffect>
                                  </p:childTnLst>
                                </p:cTn>
                              </p:par>
                              <p:par>
                                <p:cTn id="48" presetID="16" presetClass="entr" presetSubtype="37"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arn(outVertical)">
                                      <p:cBhvr>
                                        <p:cTn id="50" dur="500"/>
                                        <p:tgtEl>
                                          <p:spTgt spid="27"/>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heel(1)">
                                      <p:cBhvr>
                                        <p:cTn id="53" dur="10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250"/>
                                        <p:tgtEl>
                                          <p:spTgt spid="7"/>
                                        </p:tgtEl>
                                      </p:cBhvr>
                                    </p:animEffect>
                                    <p:anim calcmode="lin" valueType="num">
                                      <p:cBhvr>
                                        <p:cTn id="59" dur="250" fill="hold"/>
                                        <p:tgtEl>
                                          <p:spTgt spid="7"/>
                                        </p:tgtEl>
                                        <p:attrNameLst>
                                          <p:attrName>ppt_x</p:attrName>
                                        </p:attrNameLst>
                                      </p:cBhvr>
                                      <p:tavLst>
                                        <p:tav tm="0">
                                          <p:val>
                                            <p:strVal val="#ppt_x"/>
                                          </p:val>
                                        </p:tav>
                                        <p:tav tm="100000">
                                          <p:val>
                                            <p:strVal val="#ppt_x"/>
                                          </p:val>
                                        </p:tav>
                                      </p:tavLst>
                                    </p:anim>
                                    <p:anim calcmode="lin" valueType="num">
                                      <p:cBhvr>
                                        <p:cTn id="60" dur="250" fill="hold"/>
                                        <p:tgtEl>
                                          <p:spTgt spid="7"/>
                                        </p:tgtEl>
                                        <p:attrNameLst>
                                          <p:attrName>ppt_y</p:attrName>
                                        </p:attrNameLst>
                                      </p:cBhvr>
                                      <p:tavLst>
                                        <p:tav tm="0">
                                          <p:val>
                                            <p:strVal val="#ppt_y+.1"/>
                                          </p:val>
                                        </p:tav>
                                        <p:tav tm="100000">
                                          <p:val>
                                            <p:strVal val="#ppt_y"/>
                                          </p:val>
                                        </p:tav>
                                      </p:tavLst>
                                    </p:anim>
                                  </p:childTnLst>
                                </p:cTn>
                              </p:par>
                            </p:childTnLst>
                          </p:cTn>
                        </p:par>
                        <p:par>
                          <p:cTn id="61" fill="hold">
                            <p:stCondLst>
                              <p:cond delay="250"/>
                            </p:stCondLst>
                            <p:childTnLst>
                              <p:par>
                                <p:cTn id="62" presetID="16" presetClass="exit" presetSubtype="21" fill="hold" nodeType="afterEffect">
                                  <p:stCondLst>
                                    <p:cond delay="0"/>
                                  </p:stCondLst>
                                  <p:childTnLst>
                                    <p:animEffect transition="out" filter="barn(inVertical)">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6" presetClass="exit" presetSubtype="21" fill="hold" grpId="1" nodeType="withEffect">
                                  <p:stCondLst>
                                    <p:cond delay="0"/>
                                  </p:stCondLst>
                                  <p:childTnLst>
                                    <p:animEffect transition="out" filter="barn(inVertical)">
                                      <p:cBhvr>
                                        <p:cTn id="66" dur="500"/>
                                        <p:tgtEl>
                                          <p:spTgt spid="27"/>
                                        </p:tgtEl>
                                      </p:cBhvr>
                                    </p:animEffect>
                                    <p:set>
                                      <p:cBhvr>
                                        <p:cTn id="67" dur="1" fill="hold">
                                          <p:stCondLst>
                                            <p:cond delay="499"/>
                                          </p:stCondLst>
                                        </p:cTn>
                                        <p:tgtEl>
                                          <p:spTgt spid="27"/>
                                        </p:tgtEl>
                                        <p:attrNameLst>
                                          <p:attrName>style.visibility</p:attrName>
                                        </p:attrNameLst>
                                      </p:cBhvr>
                                      <p:to>
                                        <p:strVal val="hidden"/>
                                      </p:to>
                                    </p:set>
                                  </p:childTnLst>
                                </p:cTn>
                              </p:par>
                              <p:par>
                                <p:cTn id="68" presetID="16" presetClass="exit" presetSubtype="21" fill="hold" grpId="1" nodeType="withEffect">
                                  <p:stCondLst>
                                    <p:cond delay="0"/>
                                  </p:stCondLst>
                                  <p:childTnLst>
                                    <p:animEffect transition="out" filter="barn(inVertical)">
                                      <p:cBhvr>
                                        <p:cTn id="69" dur="500"/>
                                        <p:tgtEl>
                                          <p:spTgt spid="5"/>
                                        </p:tgtEl>
                                      </p:cBhvr>
                                    </p:animEffect>
                                    <p:set>
                                      <p:cBhvr>
                                        <p:cTn id="70" dur="1" fill="hold">
                                          <p:stCondLst>
                                            <p:cond delay="499"/>
                                          </p:stCondLst>
                                        </p:cTn>
                                        <p:tgtEl>
                                          <p:spTgt spid="5"/>
                                        </p:tgtEl>
                                        <p:attrNameLst>
                                          <p:attrName>style.visibility</p:attrName>
                                        </p:attrNameLst>
                                      </p:cBhvr>
                                      <p:to>
                                        <p:strVal val="hidden"/>
                                      </p:to>
                                    </p:set>
                                  </p:childTnLst>
                                </p:cTn>
                              </p:par>
                              <p:par>
                                <p:cTn id="71" presetID="16" presetClass="exit" presetSubtype="21" fill="hold" grpId="1" nodeType="withEffect">
                                  <p:stCondLst>
                                    <p:cond delay="0"/>
                                  </p:stCondLst>
                                  <p:childTnLst>
                                    <p:animEffect transition="out" filter="barn(inVertical)">
                                      <p:cBhvr>
                                        <p:cTn id="72" dur="500"/>
                                        <p:tgtEl>
                                          <p:spTgt spid="7"/>
                                        </p:tgtEl>
                                      </p:cBhvr>
                                    </p:animEffect>
                                    <p:set>
                                      <p:cBhvr>
                                        <p:cTn id="73" dur="1" fill="hold">
                                          <p:stCondLst>
                                            <p:cond delay="499"/>
                                          </p:stCondLst>
                                        </p:cTn>
                                        <p:tgtEl>
                                          <p:spTgt spid="7"/>
                                        </p:tgtEl>
                                        <p:attrNameLst>
                                          <p:attrName>style.visibility</p:attrName>
                                        </p:attrNameLst>
                                      </p:cBhvr>
                                      <p:to>
                                        <p:strVal val="hidden"/>
                                      </p:to>
                                    </p:set>
                                  </p:childTnLst>
                                </p:cTn>
                              </p:par>
                            </p:childTnLst>
                          </p:cTn>
                        </p:par>
                        <p:par>
                          <p:cTn id="74" fill="hold">
                            <p:stCondLst>
                              <p:cond delay="750"/>
                            </p:stCondLst>
                            <p:childTnLst>
                              <p:par>
                                <p:cTn id="75" presetID="16" presetClass="entr" presetSubtype="37"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barn(outVertical)">
                                      <p:cBhvr>
                                        <p:cTn id="77" dur="500"/>
                                        <p:tgtEl>
                                          <p:spTgt spid="3"/>
                                        </p:tgtEl>
                                      </p:cBhvr>
                                    </p:animEffect>
                                  </p:childTnLst>
                                </p:cTn>
                              </p:par>
                              <p:par>
                                <p:cTn id="78" presetID="16" presetClass="entr" presetSubtype="37"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barn(outVertical)">
                                      <p:cBhvr>
                                        <p:cTn id="8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4" grpId="0" animBg="1"/>
      <p:bldP spid="4" grpId="1" animBg="1"/>
      <p:bldP spid="27" grpId="0"/>
      <p:bldP spid="27" grpId="1"/>
      <p:bldP spid="5" grpId="0" animBg="1"/>
      <p:bldP spid="5" grpId="1" animBg="1"/>
      <p:bldP spid="7" grpId="0" animBg="1"/>
      <p:bldP spid="7" grpId="1"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62"/>
        <p:cNvGrpSpPr/>
        <p:nvPr/>
      </p:nvGrpSpPr>
      <p:grpSpPr>
        <a:xfrm>
          <a:off x="0" y="0"/>
          <a:ext cx="0" cy="0"/>
          <a:chOff x="0" y="0"/>
          <a:chExt cx="0" cy="0"/>
        </a:xfrm>
      </p:grpSpPr>
      <p:pic>
        <p:nvPicPr>
          <p:cNvPr id="35" name="Picture 34" descr="Diagram&#10;&#10;Description automatically generated"/>
          <p:cNvPicPr/>
          <p:nvPr/>
        </p:nvPicPr>
        <p:blipFill>
          <a:blip r:embed="rId3"/>
          <a:stretch>
            <a:fillRect/>
          </a:stretch>
        </p:blipFill>
        <p:spPr>
          <a:xfrm>
            <a:off x="4125686" y="0"/>
            <a:ext cx="5018314" cy="5143500"/>
          </a:xfrm>
          <a:prstGeom prst="rect">
            <a:avLst/>
          </a:prstGeom>
        </p:spPr>
      </p:pic>
      <p:sp>
        <p:nvSpPr>
          <p:cNvPr id="494" name="Google Shape;49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495" name="Google Shape;495;p66"/>
          <p:cNvSpPr txBox="1">
            <a:spLocks noGrp="1"/>
          </p:cNvSpPr>
          <p:nvPr>
            <p:ph type="title"/>
          </p:nvPr>
        </p:nvSpPr>
        <p:spPr>
          <a:xfrm>
            <a:off x="274364" y="579250"/>
            <a:ext cx="2414407" cy="2457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err="1">
                <a:latin typeface="Roboto Slab"/>
                <a:ea typeface="Roboto Slab"/>
                <a:cs typeface="Roboto Slab"/>
                <a:sym typeface="Roboto Slab"/>
              </a:rPr>
              <a:t>Phần</a:t>
            </a:r>
            <a:r>
              <a:rPr lang="en-US" sz="3000" dirty="0">
                <a:latin typeface="Roboto Slab"/>
                <a:ea typeface="Roboto Slab"/>
                <a:cs typeface="Roboto Slab"/>
                <a:sym typeface="Roboto Slab"/>
              </a:rPr>
              <a:t> </a:t>
            </a:r>
            <a:r>
              <a:rPr lang="en-US" sz="3000" dirty="0" err="1">
                <a:latin typeface="Roboto Slab"/>
                <a:ea typeface="Roboto Slab"/>
                <a:cs typeface="Roboto Slab"/>
                <a:sym typeface="Roboto Slab"/>
              </a:rPr>
              <a:t>tích</a:t>
            </a:r>
            <a:r>
              <a:rPr lang="en-US" sz="3000" dirty="0">
                <a:latin typeface="Roboto Slab"/>
                <a:ea typeface="Roboto Slab"/>
                <a:cs typeface="Roboto Slab"/>
                <a:sym typeface="Roboto Slab"/>
              </a:rPr>
              <a:t> </a:t>
            </a:r>
            <a:br>
              <a:rPr lang="en-US" sz="3000" dirty="0">
                <a:latin typeface="Roboto Slab"/>
                <a:ea typeface="Roboto Slab"/>
                <a:cs typeface="Roboto Slab"/>
                <a:sym typeface="Roboto Slab"/>
              </a:rPr>
            </a:br>
            <a:r>
              <a:rPr lang="en-US" sz="3000" dirty="0">
                <a:latin typeface="Roboto Slab"/>
                <a:ea typeface="Roboto Slab"/>
                <a:cs typeface="Roboto Slab"/>
                <a:sym typeface="Roboto Slab"/>
              </a:rPr>
              <a:t>Activity </a:t>
            </a:r>
            <a:br>
              <a:rPr lang="en-US" sz="3000" dirty="0">
                <a:latin typeface="Roboto Slab"/>
                <a:ea typeface="Roboto Slab"/>
                <a:cs typeface="Roboto Slab"/>
                <a:sym typeface="Roboto Slab"/>
              </a:rPr>
            </a:br>
            <a:r>
              <a:rPr lang="en-US" sz="3000" dirty="0">
                <a:latin typeface="Roboto Slab"/>
                <a:ea typeface="Roboto Slab"/>
                <a:cs typeface="Roboto Slab"/>
                <a:sym typeface="Roboto Slab"/>
              </a:rPr>
              <a:t>Diagram </a:t>
            </a:r>
            <a:br>
              <a:rPr lang="en-US" sz="3000" dirty="0">
                <a:latin typeface="Roboto Slab"/>
                <a:ea typeface="Roboto Slab"/>
                <a:cs typeface="Roboto Slab"/>
                <a:sym typeface="Roboto Slab"/>
              </a:rPr>
            </a:br>
            <a:r>
              <a:rPr lang="en-US" sz="3000" dirty="0" err="1">
                <a:solidFill>
                  <a:schemeClr val="bg1"/>
                </a:solidFill>
                <a:latin typeface="Roboto Slab"/>
                <a:ea typeface="Roboto Slab"/>
                <a:cs typeface="Roboto Slab"/>
                <a:sym typeface="Roboto Slab"/>
              </a:rPr>
              <a:t>quản</a:t>
            </a:r>
            <a:r>
              <a:rPr lang="en-US" sz="3000" dirty="0">
                <a:solidFill>
                  <a:schemeClr val="bg1"/>
                </a:solidFill>
                <a:latin typeface="Roboto Slab"/>
                <a:ea typeface="Roboto Slab"/>
                <a:cs typeface="Roboto Slab"/>
                <a:sym typeface="Roboto Slab"/>
              </a:rPr>
              <a:t> </a:t>
            </a:r>
            <a:r>
              <a:rPr lang="en-US" sz="3000" dirty="0" err="1">
                <a:solidFill>
                  <a:schemeClr val="bg1"/>
                </a:solidFill>
                <a:latin typeface="Roboto Slab"/>
                <a:ea typeface="Roboto Slab"/>
                <a:cs typeface="Roboto Slab"/>
                <a:sym typeface="Roboto Slab"/>
              </a:rPr>
              <a:t>lý</a:t>
            </a:r>
            <a:r>
              <a:rPr lang="en-US" sz="3000" dirty="0">
                <a:solidFill>
                  <a:schemeClr val="bg1"/>
                </a:solidFill>
                <a:latin typeface="Roboto Slab"/>
                <a:ea typeface="Roboto Slab"/>
                <a:cs typeface="Roboto Slab"/>
                <a:sym typeface="Roboto Slab"/>
              </a:rPr>
              <a:t> </a:t>
            </a:r>
            <a:br>
              <a:rPr lang="en-US" sz="3000" dirty="0">
                <a:solidFill>
                  <a:schemeClr val="bg1"/>
                </a:solidFill>
                <a:latin typeface="Roboto Slab"/>
                <a:ea typeface="Roboto Slab"/>
                <a:cs typeface="Roboto Slab"/>
                <a:sym typeface="Roboto Slab"/>
              </a:rPr>
            </a:br>
            <a:r>
              <a:rPr lang="en-US" sz="3000" dirty="0" err="1">
                <a:solidFill>
                  <a:schemeClr val="bg1"/>
                </a:solidFill>
                <a:latin typeface="Roboto Slab"/>
                <a:ea typeface="Roboto Slab"/>
                <a:cs typeface="Roboto Slab"/>
                <a:sym typeface="Roboto Slab"/>
              </a:rPr>
              <a:t>khách</a:t>
            </a:r>
            <a:r>
              <a:rPr lang="en-US" sz="3000" dirty="0">
                <a:solidFill>
                  <a:schemeClr val="bg1"/>
                </a:solidFill>
                <a:latin typeface="Roboto Slab"/>
                <a:ea typeface="Roboto Slab"/>
                <a:cs typeface="Roboto Slab"/>
                <a:sym typeface="Roboto Slab"/>
              </a:rPr>
              <a:t> </a:t>
            </a:r>
            <a:r>
              <a:rPr lang="en-US" sz="3000" dirty="0" err="1">
                <a:solidFill>
                  <a:schemeClr val="bg1"/>
                </a:solidFill>
                <a:latin typeface="Roboto Slab"/>
                <a:ea typeface="Roboto Slab"/>
                <a:cs typeface="Roboto Slab"/>
                <a:sym typeface="Roboto Slab"/>
              </a:rPr>
              <a:t>sạn</a:t>
            </a:r>
            <a:endParaRPr sz="3000" dirty="0">
              <a:solidFill>
                <a:schemeClr val="bg1"/>
              </a:solidFill>
              <a:latin typeface="Roboto Slab"/>
              <a:ea typeface="Roboto Slab"/>
              <a:cs typeface="Roboto Slab"/>
              <a:sym typeface="Roboto Slab"/>
            </a:endParaRPr>
          </a:p>
        </p:txBody>
      </p:sp>
      <p:pic>
        <p:nvPicPr>
          <p:cNvPr id="36" name="Google Shape;316;p56" descr="bright-1854161_1280.jpg"/>
          <p:cNvPicPr preferRelativeResize="0"/>
          <p:nvPr/>
        </p:nvPicPr>
        <p:blipFill rotWithShape="1">
          <a:blip r:embed="rId4">
            <a:alphaModFix/>
          </a:blip>
          <a:srcRect l="58610" r="18025"/>
          <a:stretch/>
        </p:blipFill>
        <p:spPr>
          <a:xfrm>
            <a:off x="2514600" y="0"/>
            <a:ext cx="1611086" cy="5143500"/>
          </a:xfrm>
          <a:prstGeom prst="rect">
            <a:avLst/>
          </a:prstGeom>
          <a:noFill/>
          <a:ln>
            <a:noFill/>
          </a:ln>
        </p:spPr>
      </p:pic>
      <p:sp>
        <p:nvSpPr>
          <p:cNvPr id="2" name="Oval 1"/>
          <p:cNvSpPr/>
          <p:nvPr/>
        </p:nvSpPr>
        <p:spPr>
          <a:xfrm>
            <a:off x="4234543" y="990600"/>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267200" y="1563253"/>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99857" y="2471057"/>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08071" y="2960914"/>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352014" y="2326821"/>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299856" y="3461657"/>
            <a:ext cx="947057" cy="489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grpId="1" nodeType="clickEffect">
                                  <p:stCondLst>
                                    <p:cond delay="0"/>
                                  </p:stCondLst>
                                  <p:childTnLst>
                                    <p:animEffect transition="out" filter="wheel(1)">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heel(1)">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grpId="1" nodeType="clickEffect">
                                  <p:stCondLst>
                                    <p:cond delay="0"/>
                                  </p:stCondLst>
                                  <p:childTnLst>
                                    <p:animEffect transition="out" filter="wheel(1)">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heel(1)">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xit" presetSubtype="1" fill="hold" grpId="1" nodeType="clickEffect">
                                  <p:stCondLst>
                                    <p:cond delay="0"/>
                                  </p:stCondLst>
                                  <p:childTnLst>
                                    <p:animEffect transition="out" filter="wheel(1)">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grpId="1" nodeType="clickEffect">
                                  <p:stCondLst>
                                    <p:cond delay="0"/>
                                  </p:stCondLst>
                                  <p:childTnLst>
                                    <p:animEffect transition="out" filter="wheel(1)">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childTnLst>
                          </p:cTn>
                        </p:par>
                        <p:par>
                          <p:cTn id="40" fill="hold">
                            <p:stCondLst>
                              <p:cond delay="500"/>
                            </p:stCondLst>
                            <p:childTnLst>
                              <p:par>
                                <p:cTn id="41" presetID="21" presetClass="entr" presetSubtype="1" fill="hold" grpId="2"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heel(1)">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xit" presetSubtype="1" fill="hold" grpId="3" nodeType="clickEffect">
                                  <p:stCondLst>
                                    <p:cond delay="0"/>
                                  </p:stCondLst>
                                  <p:childTnLst>
                                    <p:animEffect transition="out" filter="wheel(1)">
                                      <p:cBhvr>
                                        <p:cTn id="47" dur="500"/>
                                        <p:tgtEl>
                                          <p:spTgt spid="38"/>
                                        </p:tgtEl>
                                      </p:cBhvr>
                                    </p:animEffect>
                                    <p:set>
                                      <p:cBhvr>
                                        <p:cTn id="48" dur="1" fill="hold">
                                          <p:stCondLst>
                                            <p:cond delay="499"/>
                                          </p:stCondLst>
                                        </p:cTn>
                                        <p:tgtEl>
                                          <p:spTgt spid="38"/>
                                        </p:tgtEl>
                                        <p:attrNameLst>
                                          <p:attrName>style.visibility</p:attrName>
                                        </p:attrNameLst>
                                      </p:cBhvr>
                                      <p:to>
                                        <p:strVal val="hidden"/>
                                      </p:to>
                                    </p:set>
                                  </p:childTnLst>
                                </p:cTn>
                              </p:par>
                            </p:childTnLst>
                          </p:cTn>
                        </p:par>
                        <p:par>
                          <p:cTn id="49" fill="hold">
                            <p:stCondLst>
                              <p:cond delay="500"/>
                            </p:stCondLst>
                            <p:childTnLst>
                              <p:par>
                                <p:cTn id="50" presetID="21" presetClass="entr" presetSubtype="1"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heel(1)">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xit" presetSubtype="1" fill="hold" grpId="1" nodeType="clickEffect">
                                  <p:stCondLst>
                                    <p:cond delay="0"/>
                                  </p:stCondLst>
                                  <p:childTnLst>
                                    <p:animEffect transition="out" filter="wheel(1)">
                                      <p:cBhvr>
                                        <p:cTn id="56" dur="500"/>
                                        <p:tgtEl>
                                          <p:spTgt spid="40"/>
                                        </p:tgtEl>
                                      </p:cBhvr>
                                    </p:animEffect>
                                    <p:set>
                                      <p:cBhvr>
                                        <p:cTn id="57" dur="1" fill="hold">
                                          <p:stCondLst>
                                            <p:cond delay="499"/>
                                          </p:stCondLst>
                                        </p:cTn>
                                        <p:tgtEl>
                                          <p:spTgt spid="40"/>
                                        </p:tgtEl>
                                        <p:attrNameLst>
                                          <p:attrName>style.visibility</p:attrName>
                                        </p:attrNameLst>
                                      </p:cBhvr>
                                      <p:to>
                                        <p:strVal val="hidden"/>
                                      </p:to>
                                    </p:set>
                                  </p:childTnLst>
                                </p:cTn>
                              </p:par>
                            </p:childTnLst>
                          </p:cTn>
                        </p:par>
                        <p:par>
                          <p:cTn id="58" fill="hold">
                            <p:stCondLst>
                              <p:cond delay="500"/>
                            </p:stCondLst>
                            <p:childTnLst>
                              <p:par>
                                <p:cTn id="59" presetID="21"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heel(1)">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8" grpId="0" animBg="1"/>
      <p:bldP spid="38" grpId="1" animBg="1"/>
      <p:bldP spid="38" grpId="2" animBg="1"/>
      <p:bldP spid="38" grpId="3" animBg="1"/>
      <p:bldP spid="39" grpId="0" animBg="1"/>
      <p:bldP spid="39" grpId="1" animBg="1"/>
      <p:bldP spid="40" grpId="0" animBg="1"/>
      <p:bldP spid="40" grpId="1" animBg="1"/>
      <p:bldP spid="45" grpId="0" animBg="1"/>
      <p:bldP spid="45" grpId="1"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99"/>
        <p:cNvGrpSpPr/>
        <p:nvPr/>
      </p:nvGrpSpPr>
      <p:grpSpPr>
        <a:xfrm>
          <a:off x="0" y="0"/>
          <a:ext cx="0" cy="0"/>
          <a:chOff x="0" y="0"/>
          <a:chExt cx="0" cy="0"/>
        </a:xfrm>
      </p:grpSpPr>
      <p:pic>
        <p:nvPicPr>
          <p:cNvPr id="20" name="Picture 19" descr="A picture containing dia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4103878" y="0"/>
            <a:ext cx="5027158" cy="5143500"/>
          </a:xfrm>
          <a:prstGeom prst="rect">
            <a:avLst/>
          </a:prstGeom>
        </p:spPr>
      </p:pic>
      <p:sp>
        <p:nvSpPr>
          <p:cNvPr id="516" name="Google Shape;516;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1" name="Google Shape;495;p66"/>
          <p:cNvSpPr txBox="1">
            <a:spLocks/>
          </p:cNvSpPr>
          <p:nvPr/>
        </p:nvSpPr>
        <p:spPr>
          <a:xfrm>
            <a:off x="459331" y="527543"/>
            <a:ext cx="2414407" cy="245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US" sz="3000" dirty="0" err="1"/>
              <a:t>Phần</a:t>
            </a:r>
            <a:r>
              <a:rPr lang="en-US" sz="3000" dirty="0"/>
              <a:t> </a:t>
            </a:r>
            <a:r>
              <a:rPr lang="en-US" sz="3000" dirty="0" err="1"/>
              <a:t>tích</a:t>
            </a:r>
            <a:r>
              <a:rPr lang="en-US" sz="3000" dirty="0"/>
              <a:t> </a:t>
            </a:r>
            <a:br>
              <a:rPr lang="en-US" sz="3000" dirty="0"/>
            </a:br>
            <a:r>
              <a:rPr lang="en-US" sz="3000" dirty="0"/>
              <a:t>Activity </a:t>
            </a:r>
            <a:br>
              <a:rPr lang="en-US" sz="3000" dirty="0"/>
            </a:br>
            <a:r>
              <a:rPr lang="en-US" sz="3000" dirty="0"/>
              <a:t>Diagram </a:t>
            </a:r>
            <a:br>
              <a:rPr lang="en-US" sz="3000" dirty="0"/>
            </a:br>
            <a:r>
              <a:rPr lang="en-US" sz="3000" dirty="0" err="1">
                <a:solidFill>
                  <a:schemeClr val="bg1"/>
                </a:solidFill>
              </a:rPr>
              <a:t>xem</a:t>
            </a:r>
            <a:endParaRPr lang="en-US" sz="3000" dirty="0">
              <a:solidFill>
                <a:schemeClr val="bg1"/>
              </a:solidFill>
            </a:endParaRPr>
          </a:p>
          <a:p>
            <a:pPr>
              <a:buClr>
                <a:schemeClr val="dk1"/>
              </a:buClr>
              <a:buSzPts val="1100"/>
              <a:buFont typeface="Arial"/>
              <a:buNone/>
            </a:pPr>
            <a:r>
              <a:rPr lang="en-US" sz="3000" dirty="0" err="1">
                <a:solidFill>
                  <a:schemeClr val="bg1"/>
                </a:solidFill>
              </a:rPr>
              <a:t>phòng</a:t>
            </a:r>
            <a:endParaRPr lang="en-US" sz="3000" dirty="0">
              <a:solidFill>
                <a:schemeClr val="bg1"/>
              </a:solidFill>
            </a:endParaRPr>
          </a:p>
        </p:txBody>
      </p:sp>
      <p:pic>
        <p:nvPicPr>
          <p:cNvPr id="22" name="Google Shape;316;p56" descr="bright-1854161_1280.jpg"/>
          <p:cNvPicPr preferRelativeResize="0"/>
          <p:nvPr/>
        </p:nvPicPr>
        <p:blipFill rotWithShape="1">
          <a:blip r:embed="rId4">
            <a:alphaModFix/>
          </a:blip>
          <a:srcRect l="58610" r="18025"/>
          <a:stretch/>
        </p:blipFill>
        <p:spPr>
          <a:xfrm>
            <a:off x="2514600" y="0"/>
            <a:ext cx="1611086" cy="5143500"/>
          </a:xfrm>
          <a:prstGeom prst="rect">
            <a:avLst/>
          </a:prstGeom>
          <a:noFill/>
          <a:ln>
            <a:noFill/>
          </a:ln>
        </p:spPr>
      </p:pic>
      <p:sp>
        <p:nvSpPr>
          <p:cNvPr id="3" name="Oval 2"/>
          <p:cNvSpPr/>
          <p:nvPr/>
        </p:nvSpPr>
        <p:spPr>
          <a:xfrm>
            <a:off x="6357257" y="1251857"/>
            <a:ext cx="2663901" cy="217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703649" y="2985407"/>
            <a:ext cx="1545772" cy="6313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87280" y="3770540"/>
            <a:ext cx="1256119" cy="496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grpId="1" nodeType="clickEffect">
                                  <p:stCondLst>
                                    <p:cond delay="0"/>
                                  </p:stCondLst>
                                  <p:childTnLst>
                                    <p:animEffect transition="out" filter="wheel(1)">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grpId="1" nodeType="clickEffect">
                                  <p:stCondLst>
                                    <p:cond delay="0"/>
                                  </p:stCondLst>
                                  <p:childTnLst>
                                    <p:animEffect transition="out" filter="wheel(1)">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521"/>
        <p:cNvGrpSpPr/>
        <p:nvPr/>
      </p:nvGrpSpPr>
      <p:grpSpPr>
        <a:xfrm>
          <a:off x="0" y="0"/>
          <a:ext cx="0" cy="0"/>
          <a:chOff x="0" y="0"/>
          <a:chExt cx="0" cy="0"/>
        </a:xfrm>
      </p:grpSpPr>
      <p:pic>
        <p:nvPicPr>
          <p:cNvPr id="76" name="Picture 75" descr="A picture containing timeline&#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4125686" y="0"/>
            <a:ext cx="5018314" cy="5143500"/>
          </a:xfrm>
          <a:prstGeom prst="rect">
            <a:avLst/>
          </a:prstGeom>
        </p:spPr>
      </p:pic>
      <p:sp>
        <p:nvSpPr>
          <p:cNvPr id="591" name="Google Shape;59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74" name="Google Shape;495;p66"/>
          <p:cNvSpPr txBox="1">
            <a:spLocks/>
          </p:cNvSpPr>
          <p:nvPr/>
        </p:nvSpPr>
        <p:spPr>
          <a:xfrm>
            <a:off x="459331" y="527543"/>
            <a:ext cx="2414407" cy="245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US" sz="3000" dirty="0" err="1"/>
              <a:t>Phần</a:t>
            </a:r>
            <a:r>
              <a:rPr lang="en-US" sz="3000" dirty="0"/>
              <a:t> </a:t>
            </a:r>
            <a:r>
              <a:rPr lang="en-US" sz="3000" dirty="0" err="1"/>
              <a:t>tích</a:t>
            </a:r>
            <a:r>
              <a:rPr lang="en-US" sz="3000" dirty="0"/>
              <a:t> </a:t>
            </a:r>
            <a:br>
              <a:rPr lang="en-US" sz="3000" dirty="0"/>
            </a:br>
            <a:r>
              <a:rPr lang="en-US" sz="3000" dirty="0"/>
              <a:t>Activity </a:t>
            </a:r>
            <a:br>
              <a:rPr lang="en-US" sz="3000" dirty="0"/>
            </a:br>
            <a:r>
              <a:rPr lang="en-US" sz="3000" dirty="0"/>
              <a:t>Diagram </a:t>
            </a:r>
            <a:br>
              <a:rPr lang="en-US" sz="3000" dirty="0"/>
            </a:br>
            <a:r>
              <a:rPr lang="en-US" sz="3000" dirty="0" err="1">
                <a:solidFill>
                  <a:schemeClr val="bg1"/>
                </a:solidFill>
              </a:rPr>
              <a:t>đặt</a:t>
            </a:r>
            <a:r>
              <a:rPr lang="en-US" sz="3000" dirty="0">
                <a:solidFill>
                  <a:schemeClr val="bg1"/>
                </a:solidFill>
              </a:rPr>
              <a:t> </a:t>
            </a:r>
            <a:r>
              <a:rPr lang="en-US" sz="3000" dirty="0" err="1">
                <a:solidFill>
                  <a:schemeClr val="bg1"/>
                </a:solidFill>
              </a:rPr>
              <a:t>phòng</a:t>
            </a:r>
            <a:endParaRPr lang="en-US" sz="3000" dirty="0">
              <a:solidFill>
                <a:schemeClr val="bg1"/>
              </a:solidFill>
            </a:endParaRPr>
          </a:p>
        </p:txBody>
      </p:sp>
      <p:pic>
        <p:nvPicPr>
          <p:cNvPr id="75" name="Google Shape;316;p56" descr="bright-1854161_1280.jpg"/>
          <p:cNvPicPr preferRelativeResize="0"/>
          <p:nvPr/>
        </p:nvPicPr>
        <p:blipFill rotWithShape="1">
          <a:blip r:embed="rId4">
            <a:alphaModFix/>
          </a:blip>
          <a:srcRect l="58610" r="18025"/>
          <a:stretch/>
        </p:blipFill>
        <p:spPr>
          <a:xfrm>
            <a:off x="2514600" y="0"/>
            <a:ext cx="1611086" cy="5143500"/>
          </a:xfrm>
          <a:prstGeom prst="rect">
            <a:avLst/>
          </a:prstGeom>
          <a:noFill/>
          <a:ln>
            <a:noFill/>
          </a:ln>
        </p:spPr>
      </p:pic>
      <p:sp>
        <p:nvSpPr>
          <p:cNvPr id="3" name="Oval 2"/>
          <p:cNvSpPr/>
          <p:nvPr/>
        </p:nvSpPr>
        <p:spPr>
          <a:xfrm>
            <a:off x="4288221" y="1597572"/>
            <a:ext cx="882869"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415048" y="1566041"/>
            <a:ext cx="1606110"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423360" y="2140825"/>
            <a:ext cx="882869"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4423359" y="2769944"/>
            <a:ext cx="882869"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455593" y="2769944"/>
            <a:ext cx="1352076"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423358" y="3511391"/>
            <a:ext cx="882869"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173310" y="3501117"/>
            <a:ext cx="1634359"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014158" y="4016827"/>
            <a:ext cx="1541263" cy="430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grpId="1" nodeType="clickEffect">
                                  <p:stCondLst>
                                    <p:cond delay="0"/>
                                  </p:stCondLst>
                                  <p:childTnLst>
                                    <p:animEffect transition="out" filter="wheel(1)">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heel(1)">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grpId="1" nodeType="clickEffect">
                                  <p:stCondLst>
                                    <p:cond delay="0"/>
                                  </p:stCondLst>
                                  <p:childTnLst>
                                    <p:animEffect transition="out" filter="wheel(1)">
                                      <p:cBhvr>
                                        <p:cTn id="20" dur="500"/>
                                        <p:tgtEl>
                                          <p:spTgt spid="78"/>
                                        </p:tgtEl>
                                      </p:cBhvr>
                                    </p:animEffect>
                                    <p:set>
                                      <p:cBhvr>
                                        <p:cTn id="21" dur="1" fill="hold">
                                          <p:stCondLst>
                                            <p:cond delay="499"/>
                                          </p:stCondLst>
                                        </p:cTn>
                                        <p:tgtEl>
                                          <p:spTgt spid="78"/>
                                        </p:tgtEl>
                                        <p:attrNameLst>
                                          <p:attrName>style.visibility</p:attrName>
                                        </p:attrNameLst>
                                      </p:cBhvr>
                                      <p:to>
                                        <p:strVal val="hidden"/>
                                      </p:to>
                                    </p:se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heel(1)">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xit" presetSubtype="1" fill="hold" grpId="1" nodeType="clickEffect">
                                  <p:stCondLst>
                                    <p:cond delay="0"/>
                                  </p:stCondLst>
                                  <p:childTnLst>
                                    <p:animEffect transition="out" filter="wheel(1)">
                                      <p:cBhvr>
                                        <p:cTn id="29" dur="500"/>
                                        <p:tgtEl>
                                          <p:spTgt spid="79"/>
                                        </p:tgtEl>
                                      </p:cBhvr>
                                    </p:animEffect>
                                    <p:set>
                                      <p:cBhvr>
                                        <p:cTn id="30" dur="1" fill="hold">
                                          <p:stCondLst>
                                            <p:cond delay="499"/>
                                          </p:stCondLst>
                                        </p:cTn>
                                        <p:tgtEl>
                                          <p:spTgt spid="79"/>
                                        </p:tgtEl>
                                        <p:attrNameLst>
                                          <p:attrName>style.visibility</p:attrName>
                                        </p:attrNameLst>
                                      </p:cBhvr>
                                      <p:to>
                                        <p:strVal val="hidden"/>
                                      </p:to>
                                    </p:se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heel(1)">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grpId="1" nodeType="clickEffect">
                                  <p:stCondLst>
                                    <p:cond delay="0"/>
                                  </p:stCondLst>
                                  <p:childTnLst>
                                    <p:animEffect transition="out" filter="wheel(1)">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heel(1)">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xit" presetSubtype="1" fill="hold" grpId="1" nodeType="clickEffect">
                                  <p:stCondLst>
                                    <p:cond delay="0"/>
                                  </p:stCondLst>
                                  <p:childTnLst>
                                    <p:animEffect transition="out" filter="wheel(1)">
                                      <p:cBhvr>
                                        <p:cTn id="47" dur="500"/>
                                        <p:tgtEl>
                                          <p:spTgt spid="81"/>
                                        </p:tgtEl>
                                      </p:cBhvr>
                                    </p:animEffect>
                                    <p:set>
                                      <p:cBhvr>
                                        <p:cTn id="48" dur="1" fill="hold">
                                          <p:stCondLst>
                                            <p:cond delay="499"/>
                                          </p:stCondLst>
                                        </p:cTn>
                                        <p:tgtEl>
                                          <p:spTgt spid="81"/>
                                        </p:tgtEl>
                                        <p:attrNameLst>
                                          <p:attrName>style.visibility</p:attrName>
                                        </p:attrNameLst>
                                      </p:cBhvr>
                                      <p:to>
                                        <p:strVal val="hidden"/>
                                      </p:to>
                                    </p:set>
                                  </p:childTnLst>
                                </p:cTn>
                              </p:par>
                            </p:childTnLst>
                          </p:cTn>
                        </p:par>
                        <p:par>
                          <p:cTn id="49" fill="hold">
                            <p:stCondLst>
                              <p:cond delay="500"/>
                            </p:stCondLst>
                            <p:childTnLst>
                              <p:par>
                                <p:cTn id="50" presetID="21" presetClass="entr" presetSubtype="1" fill="hold" grpId="2"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heel(1)">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xit" presetSubtype="1" fill="hold" grpId="3" nodeType="clickEffect">
                                  <p:stCondLst>
                                    <p:cond delay="0"/>
                                  </p:stCondLst>
                                  <p:childTnLst>
                                    <p:animEffect transition="out" filter="wheel(1)">
                                      <p:cBhvr>
                                        <p:cTn id="56" dur="500"/>
                                        <p:tgtEl>
                                          <p:spTgt spid="79"/>
                                        </p:tgtEl>
                                      </p:cBhvr>
                                    </p:animEffect>
                                    <p:set>
                                      <p:cBhvr>
                                        <p:cTn id="57" dur="1" fill="hold">
                                          <p:stCondLst>
                                            <p:cond delay="499"/>
                                          </p:stCondLst>
                                        </p:cTn>
                                        <p:tgtEl>
                                          <p:spTgt spid="79"/>
                                        </p:tgtEl>
                                        <p:attrNameLst>
                                          <p:attrName>style.visibility</p:attrName>
                                        </p:attrNameLst>
                                      </p:cBhvr>
                                      <p:to>
                                        <p:strVal val="hidden"/>
                                      </p:to>
                                    </p:set>
                                  </p:childTnLst>
                                </p:cTn>
                              </p:par>
                            </p:childTnLst>
                          </p:cTn>
                        </p:par>
                        <p:par>
                          <p:cTn id="58" fill="hold">
                            <p:stCondLst>
                              <p:cond delay="500"/>
                            </p:stCondLst>
                            <p:childTnLst>
                              <p:par>
                                <p:cTn id="59" presetID="21" presetClass="entr" presetSubtype="1" fill="hold" grpId="0"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heel(1)">
                                      <p:cBhvr>
                                        <p:cTn id="61" dur="500"/>
                                        <p:tgtEl>
                                          <p:spTgt spid="82"/>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xit" presetSubtype="1" fill="hold" grpId="1" nodeType="clickEffect">
                                  <p:stCondLst>
                                    <p:cond delay="0"/>
                                  </p:stCondLst>
                                  <p:childTnLst>
                                    <p:animEffect transition="out" filter="wheel(1)">
                                      <p:cBhvr>
                                        <p:cTn id="65" dur="500"/>
                                        <p:tgtEl>
                                          <p:spTgt spid="82"/>
                                        </p:tgtEl>
                                      </p:cBhvr>
                                    </p:animEffect>
                                    <p:set>
                                      <p:cBhvr>
                                        <p:cTn id="66" dur="1" fill="hold">
                                          <p:stCondLst>
                                            <p:cond delay="499"/>
                                          </p:stCondLst>
                                        </p:cTn>
                                        <p:tgtEl>
                                          <p:spTgt spid="82"/>
                                        </p:tgtEl>
                                        <p:attrNameLst>
                                          <p:attrName>style.visibility</p:attrName>
                                        </p:attrNameLst>
                                      </p:cBhvr>
                                      <p:to>
                                        <p:strVal val="hidden"/>
                                      </p:to>
                                    </p:set>
                                  </p:childTnLst>
                                </p:cTn>
                              </p:par>
                            </p:childTnLst>
                          </p:cTn>
                        </p:par>
                        <p:par>
                          <p:cTn id="67" fill="hold">
                            <p:stCondLst>
                              <p:cond delay="500"/>
                            </p:stCondLst>
                            <p:childTnLst>
                              <p:par>
                                <p:cTn id="68" presetID="21" presetClass="entr" presetSubtype="1" fill="hold" grpId="0" nodeType="after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heel(1)">
                                      <p:cBhvr>
                                        <p:cTn id="70" dur="5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xit" presetSubtype="1" fill="hold" grpId="1" nodeType="clickEffect">
                                  <p:stCondLst>
                                    <p:cond delay="0"/>
                                  </p:stCondLst>
                                  <p:childTnLst>
                                    <p:animEffect transition="out" filter="wheel(1)">
                                      <p:cBhvr>
                                        <p:cTn id="74" dur="500"/>
                                        <p:tgtEl>
                                          <p:spTgt spid="83"/>
                                        </p:tgtEl>
                                      </p:cBhvr>
                                    </p:animEffect>
                                    <p:set>
                                      <p:cBhvr>
                                        <p:cTn id="75" dur="1" fill="hold">
                                          <p:stCondLst>
                                            <p:cond delay="499"/>
                                          </p:stCondLst>
                                        </p:cTn>
                                        <p:tgtEl>
                                          <p:spTgt spid="83"/>
                                        </p:tgtEl>
                                        <p:attrNameLst>
                                          <p:attrName>style.visibility</p:attrName>
                                        </p:attrNameLst>
                                      </p:cBhvr>
                                      <p:to>
                                        <p:strVal val="hidden"/>
                                      </p:to>
                                    </p:set>
                                  </p:childTnLst>
                                </p:cTn>
                              </p:par>
                            </p:childTnLst>
                          </p:cTn>
                        </p:par>
                        <p:par>
                          <p:cTn id="76" fill="hold">
                            <p:stCondLst>
                              <p:cond delay="500"/>
                            </p:stCondLst>
                            <p:childTnLst>
                              <p:par>
                                <p:cTn id="77" presetID="21" presetClass="entr" presetSubtype="1" fill="hold" grpId="0" nodeType="after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wheel(1)">
                                      <p:cBhvr>
                                        <p:cTn id="7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8" grpId="0" animBg="1"/>
      <p:bldP spid="78" grpId="1" animBg="1"/>
      <p:bldP spid="79" grpId="0" animBg="1"/>
      <p:bldP spid="79" grpId="1" animBg="1"/>
      <p:bldP spid="79" grpId="2" animBg="1"/>
      <p:bldP spid="79" grpId="3" animBg="1"/>
      <p:bldP spid="80" grpId="0" animBg="1"/>
      <p:bldP spid="80" grpId="1" animBg="1"/>
      <p:bldP spid="81" grpId="0" animBg="1"/>
      <p:bldP spid="81" grpId="1" animBg="1"/>
      <p:bldP spid="82" grpId="0" animBg="1"/>
      <p:bldP spid="82" grpId="1" animBg="1"/>
      <p:bldP spid="83" grpId="0" animBg="1"/>
      <p:bldP spid="83" grpId="1" animBg="1"/>
      <p:bldP spid="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10"/>
        <p:cNvGrpSpPr/>
        <p:nvPr/>
      </p:nvGrpSpPr>
      <p:grpSpPr>
        <a:xfrm>
          <a:off x="0" y="0"/>
          <a:ext cx="0" cy="0"/>
          <a:chOff x="0" y="0"/>
          <a:chExt cx="0" cy="0"/>
        </a:xfrm>
      </p:grpSpPr>
      <p:grpSp>
        <p:nvGrpSpPr>
          <p:cNvPr id="417" name="Google Shape;417;p64"/>
          <p:cNvGrpSpPr/>
          <p:nvPr/>
        </p:nvGrpSpPr>
        <p:grpSpPr>
          <a:xfrm>
            <a:off x="1890980" y="1342275"/>
            <a:ext cx="1813076" cy="2968416"/>
            <a:chOff x="2583505" y="1289300"/>
            <a:chExt cx="1939200" cy="3038100"/>
          </a:xfrm>
        </p:grpSpPr>
        <p:sp>
          <p:nvSpPr>
            <p:cNvPr id="418" name="Google Shape;418;p64"/>
            <p:cNvSpPr/>
            <p:nvPr/>
          </p:nvSpPr>
          <p:spPr>
            <a:xfrm>
              <a:off x="2583505" y="1289300"/>
              <a:ext cx="1939200" cy="30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4"/>
            <p:cNvSpPr txBox="1"/>
            <p:nvPr/>
          </p:nvSpPr>
          <p:spPr>
            <a:xfrm>
              <a:off x="2743167" y="3112475"/>
              <a:ext cx="1609800" cy="832800"/>
            </a:xfrm>
            <a:prstGeom prst="rect">
              <a:avLst/>
            </a:prstGeom>
            <a:noFill/>
            <a:ln>
              <a:noFill/>
            </a:ln>
          </p:spPr>
          <p:txBody>
            <a:bodyPr spcFirstLastPara="1" wrap="square" lIns="91425" tIns="91425" rIns="91425" bIns="91425" anchor="t" anchorCtr="0">
              <a:noAutofit/>
            </a:bodyPr>
            <a:lstStyle/>
            <a:p>
              <a:pPr lvl="0" algn="ctr">
                <a:lnSpc>
                  <a:spcPct val="120000"/>
                </a:lnSpc>
              </a:pPr>
              <a:r>
                <a:rPr lang="vi-VN" dirty="0"/>
                <a:t>ĐẶC TẢ YÊU CẦU BÀI TOÁN</a:t>
              </a:r>
              <a:endParaRPr sz="900" dirty="0">
                <a:solidFill>
                  <a:srgbClr val="666666"/>
                </a:solidFill>
                <a:latin typeface="Open Sans"/>
                <a:ea typeface="Open Sans"/>
                <a:cs typeface="Open Sans"/>
                <a:sym typeface="Open Sans"/>
              </a:endParaRPr>
            </a:p>
          </p:txBody>
        </p:sp>
        <p:sp>
          <p:nvSpPr>
            <p:cNvPr id="422" name="Google Shape;422;p64"/>
            <p:cNvSpPr/>
            <p:nvPr/>
          </p:nvSpPr>
          <p:spPr>
            <a:xfrm>
              <a:off x="3270205" y="1806901"/>
              <a:ext cx="565800" cy="565800"/>
            </a:xfrm>
            <a:custGeom>
              <a:avLst/>
              <a:gdLst/>
              <a:ahLst/>
              <a:cxnLst/>
              <a:rect l="l" t="t" r="r" b="b"/>
              <a:pathLst>
                <a:path w="120000" h="120000" extrusionOk="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3" name="Google Shape;423;p64"/>
          <p:cNvGrpSpPr/>
          <p:nvPr/>
        </p:nvGrpSpPr>
        <p:grpSpPr>
          <a:xfrm>
            <a:off x="3682992" y="1343301"/>
            <a:ext cx="1813076" cy="2968416"/>
            <a:chOff x="4630219" y="1289300"/>
            <a:chExt cx="1939200" cy="3038100"/>
          </a:xfrm>
        </p:grpSpPr>
        <p:sp>
          <p:nvSpPr>
            <p:cNvPr id="424" name="Google Shape;424;p64"/>
            <p:cNvSpPr/>
            <p:nvPr/>
          </p:nvSpPr>
          <p:spPr>
            <a:xfrm>
              <a:off x="4630219" y="1289300"/>
              <a:ext cx="1939200" cy="30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4"/>
            <p:cNvSpPr/>
            <p:nvPr/>
          </p:nvSpPr>
          <p:spPr>
            <a:xfrm>
              <a:off x="4630219" y="1289300"/>
              <a:ext cx="1939200" cy="15180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III</a:t>
              </a:r>
              <a:endParaRPr sz="4400" b="1" dirty="0">
                <a:solidFill>
                  <a:schemeClr val="bg1"/>
                </a:solidFill>
              </a:endParaRPr>
            </a:p>
          </p:txBody>
        </p:sp>
        <p:sp>
          <p:nvSpPr>
            <p:cNvPr id="427" name="Google Shape;427;p64"/>
            <p:cNvSpPr txBox="1"/>
            <p:nvPr/>
          </p:nvSpPr>
          <p:spPr>
            <a:xfrm>
              <a:off x="4798100" y="3112548"/>
              <a:ext cx="1609800" cy="832800"/>
            </a:xfrm>
            <a:prstGeom prst="rect">
              <a:avLst/>
            </a:prstGeom>
            <a:noFill/>
            <a:ln>
              <a:noFill/>
            </a:ln>
          </p:spPr>
          <p:txBody>
            <a:bodyPr spcFirstLastPara="1" wrap="square" lIns="91425" tIns="91425" rIns="91425" bIns="91425" anchor="t" anchorCtr="0">
              <a:noAutofit/>
            </a:bodyPr>
            <a:lstStyle/>
            <a:p>
              <a:pPr lvl="0" algn="ctr">
                <a:lnSpc>
                  <a:spcPct val="120000"/>
                </a:lnSpc>
              </a:pPr>
              <a:r>
                <a:rPr lang="vi-VN" dirty="0"/>
                <a:t>PHÂN TÍCH YÊU CẦU</a:t>
              </a:r>
              <a:endParaRPr sz="900" dirty="0">
                <a:solidFill>
                  <a:srgbClr val="666666"/>
                </a:solidFill>
                <a:latin typeface="Open Sans"/>
                <a:ea typeface="Open Sans"/>
                <a:cs typeface="Open Sans"/>
                <a:sym typeface="Open Sans"/>
              </a:endParaRPr>
            </a:p>
          </p:txBody>
        </p:sp>
      </p:grpSp>
      <p:grpSp>
        <p:nvGrpSpPr>
          <p:cNvPr id="429" name="Google Shape;429;p64"/>
          <p:cNvGrpSpPr/>
          <p:nvPr/>
        </p:nvGrpSpPr>
        <p:grpSpPr>
          <a:xfrm>
            <a:off x="5477845" y="1343301"/>
            <a:ext cx="1813075" cy="2968416"/>
            <a:chOff x="6646682" y="1288176"/>
            <a:chExt cx="1939200" cy="3038100"/>
          </a:xfrm>
        </p:grpSpPr>
        <p:sp>
          <p:nvSpPr>
            <p:cNvPr id="430" name="Google Shape;430;p64"/>
            <p:cNvSpPr/>
            <p:nvPr/>
          </p:nvSpPr>
          <p:spPr>
            <a:xfrm>
              <a:off x="6646682" y="1288176"/>
              <a:ext cx="1939200" cy="30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4"/>
            <p:cNvSpPr txBox="1"/>
            <p:nvPr/>
          </p:nvSpPr>
          <p:spPr>
            <a:xfrm>
              <a:off x="6817752" y="3321869"/>
              <a:ext cx="1609800" cy="8328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endParaRPr sz="900" dirty="0">
                <a:solidFill>
                  <a:srgbClr val="666666"/>
                </a:solidFill>
                <a:latin typeface="Open Sans"/>
                <a:ea typeface="Open Sans"/>
                <a:cs typeface="Open Sans"/>
                <a:sym typeface="Open Sans"/>
              </a:endParaRPr>
            </a:p>
          </p:txBody>
        </p:sp>
        <p:sp>
          <p:nvSpPr>
            <p:cNvPr id="434" name="Google Shape;434;p64"/>
            <p:cNvSpPr/>
            <p:nvPr/>
          </p:nvSpPr>
          <p:spPr>
            <a:xfrm>
              <a:off x="7372365" y="1754051"/>
              <a:ext cx="540300" cy="5886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4"/>
            <p:cNvSpPr/>
            <p:nvPr/>
          </p:nvSpPr>
          <p:spPr>
            <a:xfrm>
              <a:off x="6646682" y="1288176"/>
              <a:ext cx="1939200" cy="1518000"/>
            </a:xfrm>
            <a:prstGeom prst="rect">
              <a:avLst/>
            </a:prstGeom>
            <a:solidFill>
              <a:srgbClr val="DD7E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IV</a:t>
              </a:r>
              <a:endParaRPr sz="4400" b="1" dirty="0">
                <a:solidFill>
                  <a:schemeClr val="bg1"/>
                </a:solidFill>
              </a:endParaRPr>
            </a:p>
          </p:txBody>
        </p:sp>
      </p:grpSp>
      <p:sp>
        <p:nvSpPr>
          <p:cNvPr id="435" name="Google Shape;43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436" name="Google Shape;436;p64"/>
          <p:cNvSpPr txBox="1">
            <a:spLocks noGrp="1"/>
          </p:cNvSpPr>
          <p:nvPr>
            <p:ph type="title"/>
          </p:nvPr>
        </p:nvSpPr>
        <p:spPr>
          <a:xfrm>
            <a:off x="437650" y="527600"/>
            <a:ext cx="8268600" cy="5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err="1">
                <a:solidFill>
                  <a:schemeClr val="lt1"/>
                </a:solidFill>
              </a:rPr>
              <a:t>Nội</a:t>
            </a:r>
            <a:r>
              <a:rPr lang="en-GB" sz="3200" b="1" dirty="0">
                <a:solidFill>
                  <a:schemeClr val="lt1"/>
                </a:solidFill>
              </a:rPr>
              <a:t> Dung </a:t>
            </a:r>
            <a:r>
              <a:rPr lang="en-GB" sz="3200" b="1" dirty="0" err="1"/>
              <a:t>Báo</a:t>
            </a:r>
            <a:r>
              <a:rPr lang="en-GB" sz="3200" b="1" dirty="0"/>
              <a:t> </a:t>
            </a:r>
            <a:r>
              <a:rPr lang="en-GB" sz="3200" b="1" dirty="0" err="1"/>
              <a:t>Cáo</a:t>
            </a:r>
            <a:endParaRPr sz="3200" dirty="0"/>
          </a:p>
        </p:txBody>
      </p:sp>
      <p:grpSp>
        <p:nvGrpSpPr>
          <p:cNvPr id="28" name="Google Shape;429;p64"/>
          <p:cNvGrpSpPr/>
          <p:nvPr/>
        </p:nvGrpSpPr>
        <p:grpSpPr>
          <a:xfrm>
            <a:off x="1876005" y="1342275"/>
            <a:ext cx="7225958" cy="2970468"/>
            <a:chOff x="829308" y="1282665"/>
            <a:chExt cx="7728624" cy="3040200"/>
          </a:xfrm>
        </p:grpSpPr>
        <p:sp>
          <p:nvSpPr>
            <p:cNvPr id="29" name="Google Shape;430;p64"/>
            <p:cNvSpPr/>
            <p:nvPr/>
          </p:nvSpPr>
          <p:spPr>
            <a:xfrm>
              <a:off x="6618732" y="1284765"/>
              <a:ext cx="1939200" cy="30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2;p64"/>
            <p:cNvSpPr/>
            <p:nvPr/>
          </p:nvSpPr>
          <p:spPr>
            <a:xfrm>
              <a:off x="829308" y="1282665"/>
              <a:ext cx="1939200" cy="1518000"/>
            </a:xfrm>
            <a:prstGeom prst="rect">
              <a:avLst/>
            </a:prstGeom>
            <a:solidFill>
              <a:srgbClr val="DD7E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II</a:t>
              </a:r>
              <a:endParaRPr sz="4400" b="1" dirty="0">
                <a:solidFill>
                  <a:schemeClr val="bg1"/>
                </a:solidFill>
              </a:endParaRPr>
            </a:p>
          </p:txBody>
        </p:sp>
        <p:sp>
          <p:nvSpPr>
            <p:cNvPr id="32" name="Google Shape;433;p64"/>
            <p:cNvSpPr txBox="1"/>
            <p:nvPr/>
          </p:nvSpPr>
          <p:spPr>
            <a:xfrm>
              <a:off x="6837614" y="3108013"/>
              <a:ext cx="1609800" cy="832800"/>
            </a:xfrm>
            <a:prstGeom prst="rect">
              <a:avLst/>
            </a:prstGeom>
            <a:noFill/>
            <a:ln>
              <a:noFill/>
            </a:ln>
          </p:spPr>
          <p:txBody>
            <a:bodyPr spcFirstLastPara="1" wrap="square" lIns="91425" tIns="91425" rIns="91425" bIns="91425" anchor="t" anchorCtr="0">
              <a:noAutofit/>
            </a:bodyPr>
            <a:lstStyle/>
            <a:p>
              <a:pPr lvl="0" algn="ctr">
                <a:lnSpc>
                  <a:spcPct val="120000"/>
                </a:lnSpc>
              </a:pPr>
              <a:r>
                <a:rPr lang="vi-VN" dirty="0"/>
                <a:t>KẾT LUẬN</a:t>
              </a:r>
              <a:endParaRPr lang="en-US" sz="900" dirty="0">
                <a:solidFill>
                  <a:srgbClr val="666666"/>
                </a:solidFill>
                <a:latin typeface="Open Sans"/>
                <a:ea typeface="Open Sans"/>
                <a:cs typeface="Open Sans"/>
                <a:sym typeface="Open Sans"/>
              </a:endParaRPr>
            </a:p>
            <a:p>
              <a:pPr lvl="0" algn="ctr">
                <a:lnSpc>
                  <a:spcPct val="120000"/>
                </a:lnSpc>
              </a:pPr>
              <a:r>
                <a:rPr lang="en-US" dirty="0"/>
                <a:t>DEMO</a:t>
              </a:r>
            </a:p>
          </p:txBody>
        </p:sp>
        <p:sp>
          <p:nvSpPr>
            <p:cNvPr id="33" name="Google Shape;434;p64"/>
            <p:cNvSpPr/>
            <p:nvPr/>
          </p:nvSpPr>
          <p:spPr>
            <a:xfrm>
              <a:off x="7372365" y="1754051"/>
              <a:ext cx="540300" cy="5886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 name="Google Shape;420;p64"/>
          <p:cNvSpPr/>
          <p:nvPr/>
        </p:nvSpPr>
        <p:spPr>
          <a:xfrm>
            <a:off x="7284346" y="1345353"/>
            <a:ext cx="1813076" cy="1483182"/>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V</a:t>
            </a:r>
            <a:endParaRPr sz="4400" b="1" dirty="0">
              <a:solidFill>
                <a:schemeClr val="bg1"/>
              </a:solidFill>
            </a:endParaRPr>
          </a:p>
        </p:txBody>
      </p:sp>
      <p:grpSp>
        <p:nvGrpSpPr>
          <p:cNvPr id="411" name="Google Shape;411;p64"/>
          <p:cNvGrpSpPr/>
          <p:nvPr/>
        </p:nvGrpSpPr>
        <p:grpSpPr>
          <a:xfrm>
            <a:off x="85860" y="1342275"/>
            <a:ext cx="1813076" cy="2968416"/>
            <a:chOff x="534419" y="1289300"/>
            <a:chExt cx="1939200" cy="3038100"/>
          </a:xfrm>
        </p:grpSpPr>
        <p:sp>
          <p:nvSpPr>
            <p:cNvPr id="412" name="Google Shape;412;p64"/>
            <p:cNvSpPr/>
            <p:nvPr/>
          </p:nvSpPr>
          <p:spPr>
            <a:xfrm>
              <a:off x="534419" y="1289300"/>
              <a:ext cx="1939200" cy="303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4"/>
            <p:cNvSpPr/>
            <p:nvPr/>
          </p:nvSpPr>
          <p:spPr>
            <a:xfrm>
              <a:off x="534419" y="1289300"/>
              <a:ext cx="1939200" cy="15180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bg1"/>
                  </a:solidFill>
                </a:rPr>
                <a:t>I</a:t>
              </a:r>
              <a:endParaRPr sz="4400" b="1" dirty="0">
                <a:solidFill>
                  <a:schemeClr val="bg1"/>
                </a:solidFill>
              </a:endParaRPr>
            </a:p>
          </p:txBody>
        </p:sp>
        <p:sp>
          <p:nvSpPr>
            <p:cNvPr id="415" name="Google Shape;415;p64"/>
            <p:cNvSpPr txBox="1"/>
            <p:nvPr/>
          </p:nvSpPr>
          <p:spPr>
            <a:xfrm>
              <a:off x="676059" y="3112548"/>
              <a:ext cx="1609800" cy="832800"/>
            </a:xfrm>
            <a:prstGeom prst="rect">
              <a:avLst/>
            </a:prstGeom>
            <a:noFill/>
            <a:ln>
              <a:noFill/>
            </a:ln>
          </p:spPr>
          <p:txBody>
            <a:bodyPr spcFirstLastPara="1" wrap="square" lIns="91425" tIns="91425" rIns="91425" bIns="91425" anchor="t" anchorCtr="0">
              <a:noAutofit/>
            </a:bodyPr>
            <a:lstStyle/>
            <a:p>
              <a:pPr lvl="0" algn="ctr">
                <a:lnSpc>
                  <a:spcPct val="120000"/>
                </a:lnSpc>
              </a:pPr>
              <a:r>
                <a:rPr lang="vi-VN" dirty="0"/>
                <a:t>KHẢO SÁT BÀI TOÁN</a:t>
              </a:r>
              <a:endParaRPr sz="900" dirty="0">
                <a:solidFill>
                  <a:srgbClr val="666666"/>
                </a:solidFill>
                <a:latin typeface="Open Sans"/>
                <a:ea typeface="Open Sans"/>
                <a:cs typeface="Open Sans"/>
                <a:sym typeface="Open Sans"/>
              </a:endParaRPr>
            </a:p>
          </p:txBody>
        </p:sp>
      </p:grpSp>
      <p:sp>
        <p:nvSpPr>
          <p:cNvPr id="4" name="Rectangle 3"/>
          <p:cNvSpPr/>
          <p:nvPr/>
        </p:nvSpPr>
        <p:spPr>
          <a:xfrm>
            <a:off x="5568176" y="2899727"/>
            <a:ext cx="1718441" cy="1169551"/>
          </a:xfrm>
          <a:prstGeom prst="rect">
            <a:avLst/>
          </a:prstGeom>
        </p:spPr>
        <p:txBody>
          <a:bodyPr wrap="square">
            <a:spAutoFit/>
          </a:bodyPr>
          <a:lstStyle/>
          <a:p>
            <a:r>
              <a:rPr lang="en-US" dirty="0"/>
              <a:t>THIẾT KẾ GIAO DIỆN PHẦN MỀM (WEB ĐẶT PHÒNG KHÁCH SẠN)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05"/>
        <p:cNvGrpSpPr/>
        <p:nvPr/>
      </p:nvGrpSpPr>
      <p:grpSpPr>
        <a:xfrm>
          <a:off x="0" y="0"/>
          <a:ext cx="0" cy="0"/>
          <a:chOff x="0" y="0"/>
          <a:chExt cx="0" cy="0"/>
        </a:xfrm>
      </p:grpSpPr>
      <p:sp>
        <p:nvSpPr>
          <p:cNvPr id="807" name="Google Shape;807;p76"/>
          <p:cNvSpPr/>
          <p:nvPr/>
        </p:nvSpPr>
        <p:spPr>
          <a:xfrm>
            <a:off x="738086" y="702005"/>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76"/>
          <p:cNvGrpSpPr/>
          <p:nvPr/>
        </p:nvGrpSpPr>
        <p:grpSpPr>
          <a:xfrm>
            <a:off x="1001269" y="514349"/>
            <a:ext cx="7223951" cy="4048918"/>
            <a:chOff x="1808163" y="1333500"/>
            <a:chExt cx="8572500" cy="4190975"/>
          </a:xfrm>
        </p:grpSpPr>
        <p:sp>
          <p:nvSpPr>
            <p:cNvPr id="810" name="Google Shape;810;p76"/>
            <p:cNvSpPr/>
            <p:nvPr/>
          </p:nvSpPr>
          <p:spPr>
            <a:xfrm>
              <a:off x="6843713" y="4202113"/>
              <a:ext cx="3232200" cy="1068300"/>
            </a:xfrm>
            <a:custGeom>
              <a:avLst/>
              <a:gdLst/>
              <a:ahLst/>
              <a:cxnLst/>
              <a:rect l="l" t="t" r="r" b="b"/>
              <a:pathLst>
                <a:path w="120000" h="120000" extrusionOk="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1" name="Google Shape;811;p76"/>
            <p:cNvSpPr/>
            <p:nvPr/>
          </p:nvSpPr>
          <p:spPr>
            <a:xfrm>
              <a:off x="3865563" y="3749675"/>
              <a:ext cx="5673600" cy="1774800"/>
            </a:xfrm>
            <a:custGeom>
              <a:avLst/>
              <a:gdLst/>
              <a:ahLst/>
              <a:cxnLst/>
              <a:rect l="l" t="t" r="r" b="b"/>
              <a:pathLst>
                <a:path w="120000" h="120000" extrusionOk="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2" name="Google Shape;812;p76"/>
            <p:cNvSpPr/>
            <p:nvPr/>
          </p:nvSpPr>
          <p:spPr>
            <a:xfrm>
              <a:off x="3787776" y="2881313"/>
              <a:ext cx="5577000" cy="2030400"/>
            </a:xfrm>
            <a:custGeom>
              <a:avLst/>
              <a:gdLst/>
              <a:ahLst/>
              <a:cxnLst/>
              <a:rect l="l" t="t" r="r" b="b"/>
              <a:pathLst>
                <a:path w="120000" h="120000" extrusionOk="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3" name="Google Shape;813;p76"/>
            <p:cNvSpPr/>
            <p:nvPr/>
          </p:nvSpPr>
          <p:spPr>
            <a:xfrm>
              <a:off x="1808163" y="1851025"/>
              <a:ext cx="8572500" cy="2020800"/>
            </a:xfrm>
            <a:custGeom>
              <a:avLst/>
              <a:gdLst/>
              <a:ahLst/>
              <a:cxnLst/>
              <a:rect l="l" t="t" r="r" b="b"/>
              <a:pathLst>
                <a:path w="120000" h="120000" extrusionOk="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4" name="Google Shape;814;p76"/>
            <p:cNvSpPr/>
            <p:nvPr/>
          </p:nvSpPr>
          <p:spPr>
            <a:xfrm>
              <a:off x="2806701" y="1668463"/>
              <a:ext cx="7548600" cy="2357400"/>
            </a:xfrm>
            <a:custGeom>
              <a:avLst/>
              <a:gdLst/>
              <a:ahLst/>
              <a:cxnLst/>
              <a:rect l="l" t="t" r="r" b="b"/>
              <a:pathLst>
                <a:path w="120000" h="120000" extrusionOk="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5" name="Google Shape;815;p76"/>
            <p:cNvSpPr/>
            <p:nvPr/>
          </p:nvSpPr>
          <p:spPr>
            <a:xfrm>
              <a:off x="2884488" y="1358900"/>
              <a:ext cx="5500800" cy="398400"/>
            </a:xfrm>
            <a:custGeom>
              <a:avLst/>
              <a:gdLst/>
              <a:ahLst/>
              <a:cxnLst/>
              <a:rect l="l" t="t" r="r" b="b"/>
              <a:pathLst>
                <a:path w="120000" h="120000" extrusionOk="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76"/>
            <p:cNvSpPr/>
            <p:nvPr/>
          </p:nvSpPr>
          <p:spPr>
            <a:xfrm>
              <a:off x="4076701" y="1333500"/>
              <a:ext cx="1428600" cy="1081200"/>
            </a:xfrm>
            <a:custGeom>
              <a:avLst/>
              <a:gdLst/>
              <a:ahLst/>
              <a:cxnLst/>
              <a:rect l="l" t="t" r="r" b="b"/>
              <a:pathLst>
                <a:path w="120000" h="120000" extrusionOk="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FFFFFF">
                <a:alpha val="73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43" name="Google Shape;843;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40" name="Google Shape;606;p69"/>
          <p:cNvSpPr/>
          <p:nvPr/>
        </p:nvSpPr>
        <p:spPr>
          <a:xfrm>
            <a:off x="205332" y="325821"/>
            <a:ext cx="8815826" cy="4425974"/>
          </a:xfrm>
          <a:prstGeom prst="frame">
            <a:avLst>
              <a:gd name="adj1" fmla="val 1668"/>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I</a:t>
            </a:r>
            <a:endParaRPr/>
          </a:p>
        </p:txBody>
      </p:sp>
      <p:sp>
        <p:nvSpPr>
          <p:cNvPr id="41" name="Google Shape;458;p65"/>
          <p:cNvSpPr txBox="1">
            <a:spLocks/>
          </p:cNvSpPr>
          <p:nvPr/>
        </p:nvSpPr>
        <p:spPr>
          <a:xfrm>
            <a:off x="583234" y="706551"/>
            <a:ext cx="295647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US" sz="3200" dirty="0">
                <a:solidFill>
                  <a:schemeClr val="bg1"/>
                </a:solidFill>
              </a:rPr>
              <a:t>IV. </a:t>
            </a:r>
            <a:r>
              <a:rPr lang="en-US" sz="3200" dirty="0" err="1"/>
              <a:t>Kết</a:t>
            </a:r>
            <a:r>
              <a:rPr lang="en-US" sz="3200" dirty="0"/>
              <a:t> </a:t>
            </a:r>
            <a:r>
              <a:rPr lang="en-US" sz="3200" dirty="0" err="1">
                <a:solidFill>
                  <a:schemeClr val="bg1"/>
                </a:solidFill>
              </a:rPr>
              <a:t>Luận</a:t>
            </a:r>
            <a:endParaRPr lang="en-US" sz="3200" dirty="0">
              <a:solidFill>
                <a:schemeClr val="bg1"/>
              </a:solidFill>
            </a:endParaRPr>
          </a:p>
        </p:txBody>
      </p:sp>
      <p:sp>
        <p:nvSpPr>
          <p:cNvPr id="42" name="Google Shape;1212;p90"/>
          <p:cNvSpPr txBox="1"/>
          <p:nvPr/>
        </p:nvSpPr>
        <p:spPr>
          <a:xfrm>
            <a:off x="851990" y="1280142"/>
            <a:ext cx="7522507" cy="3214916"/>
          </a:xfrm>
          <a:prstGeom prst="rect">
            <a:avLst/>
          </a:prstGeom>
          <a:noFill/>
          <a:ln>
            <a:noFill/>
          </a:ln>
        </p:spPr>
        <p:txBody>
          <a:bodyPr spcFirstLastPara="1" wrap="square" lIns="91425" tIns="91425" rIns="91425" bIns="91425" anchor="t" anchorCtr="0">
            <a:noAutofit/>
          </a:bodyPr>
          <a:lstStyle/>
          <a:p>
            <a:pPr lvl="0" algn="just">
              <a:lnSpc>
                <a:spcPts val="1680"/>
              </a:lnSpc>
            </a:pPr>
            <a:r>
              <a:rPr lang="en-US" sz="1200" dirty="0">
                <a:solidFill>
                  <a:schemeClr val="bg2">
                    <a:lumMod val="20000"/>
                    <a:lumOff val="80000"/>
                  </a:schemeClr>
                </a:solidFill>
                <a:latin typeface="Open Sans"/>
                <a:ea typeface="Open Sans"/>
                <a:cs typeface="Open Sans"/>
                <a:sym typeface="Open Sans"/>
              </a:rPr>
              <a:t>	</a:t>
            </a:r>
            <a:r>
              <a:rPr lang="vi-VN" sz="1200" dirty="0">
                <a:solidFill>
                  <a:schemeClr val="bg2">
                    <a:lumMod val="20000"/>
                    <a:lumOff val="80000"/>
                  </a:schemeClr>
                </a:solidFill>
                <a:latin typeface="Open Sans"/>
                <a:ea typeface="Open Sans"/>
                <a:cs typeface="Open Sans"/>
                <a:sym typeface="Open Sans"/>
              </a:rPr>
              <a:t>Qua quá trình thực hiện các công việc nhóm, cuối cùng đồ án nhóm cũng đã hoàn thiện. Với sự giúp đỡ các thành viên trong nhóm với nhau thì cuối cũng đồ án nhóm cũng đã hoàn thành và qua nhiều lần kiểm tra-bổ sung-sửa chữa thì đồ án cũng đã hoàn thiện hơn đáp ứng nhủ cầu tối thiểu của một trang web đặt phòng cơ bản.  </a:t>
            </a:r>
            <a:endParaRPr lang="en-US" sz="1200" dirty="0">
              <a:solidFill>
                <a:schemeClr val="bg2">
                  <a:lumMod val="20000"/>
                  <a:lumOff val="80000"/>
                </a:schemeClr>
              </a:solidFill>
              <a:latin typeface="Open Sans"/>
              <a:ea typeface="Open Sans"/>
              <a:cs typeface="Open Sans"/>
              <a:sym typeface="Open Sans"/>
            </a:endParaRPr>
          </a:p>
          <a:p>
            <a:pPr lvl="0" algn="just">
              <a:lnSpc>
                <a:spcPts val="1680"/>
              </a:lnSpc>
            </a:pPr>
            <a:endParaRPr lang="vi-VN" sz="1200" dirty="0">
              <a:solidFill>
                <a:schemeClr val="bg2">
                  <a:lumMod val="20000"/>
                  <a:lumOff val="80000"/>
                </a:schemeClr>
              </a:solidFill>
              <a:latin typeface="Open Sans"/>
              <a:ea typeface="Open Sans"/>
              <a:cs typeface="Open Sans"/>
              <a:sym typeface="Open Sans"/>
            </a:endParaRPr>
          </a:p>
          <a:p>
            <a:pPr lvl="0" algn="just">
              <a:lnSpc>
                <a:spcPts val="1680"/>
              </a:lnSpc>
            </a:pPr>
            <a:r>
              <a:rPr lang="en-US" sz="1200" dirty="0">
                <a:solidFill>
                  <a:schemeClr val="bg2">
                    <a:lumMod val="20000"/>
                    <a:lumOff val="80000"/>
                  </a:schemeClr>
                </a:solidFill>
                <a:latin typeface="Open Sans"/>
                <a:ea typeface="Open Sans"/>
                <a:cs typeface="Open Sans"/>
                <a:sym typeface="Open Sans"/>
              </a:rPr>
              <a:t>	</a:t>
            </a:r>
            <a:r>
              <a:rPr lang="vi-VN" sz="1200" dirty="0">
                <a:solidFill>
                  <a:schemeClr val="bg2">
                    <a:lumMod val="20000"/>
                    <a:lumOff val="80000"/>
                  </a:schemeClr>
                </a:solidFill>
                <a:latin typeface="Open Sans"/>
                <a:ea typeface="Open Sans"/>
                <a:cs typeface="Open Sans"/>
                <a:sym typeface="Open Sans"/>
              </a:rPr>
              <a:t>Tuy nhiên, do thời gian có hạn nên trong quá trình phát triển cũng còn 1 số phần mà chưa được hợp lý mà chưa thể sửa chữa ngay. Ngoài ra, còn một số lỗi nho nhỏ khác mà nhóm có thể chưa phát hiện ra và vì không có nhiều thời gian chúng em chỉ demo  chức năng chính của bài toán Quản lý khách sạn Luxury Hotel.</a:t>
            </a:r>
            <a:endParaRPr lang="en-US" sz="1200" dirty="0">
              <a:solidFill>
                <a:schemeClr val="bg2">
                  <a:lumMod val="20000"/>
                  <a:lumOff val="80000"/>
                </a:schemeClr>
              </a:solidFill>
              <a:latin typeface="Open Sans"/>
              <a:ea typeface="Open Sans"/>
              <a:cs typeface="Open Sans"/>
              <a:sym typeface="Open Sans"/>
            </a:endParaRPr>
          </a:p>
          <a:p>
            <a:pPr lvl="0" algn="just">
              <a:lnSpc>
                <a:spcPts val="1680"/>
              </a:lnSpc>
            </a:pPr>
            <a:endParaRPr lang="vi-VN" sz="1200" dirty="0">
              <a:solidFill>
                <a:schemeClr val="bg2">
                  <a:lumMod val="20000"/>
                  <a:lumOff val="80000"/>
                </a:schemeClr>
              </a:solidFill>
              <a:latin typeface="Open Sans"/>
              <a:ea typeface="Open Sans"/>
              <a:cs typeface="Open Sans"/>
              <a:sym typeface="Open Sans"/>
            </a:endParaRPr>
          </a:p>
          <a:p>
            <a:pPr lvl="0" algn="just">
              <a:lnSpc>
                <a:spcPts val="1680"/>
              </a:lnSpc>
            </a:pPr>
            <a:r>
              <a:rPr lang="en-US" sz="1200" dirty="0">
                <a:solidFill>
                  <a:schemeClr val="bg2">
                    <a:lumMod val="20000"/>
                    <a:lumOff val="80000"/>
                  </a:schemeClr>
                </a:solidFill>
                <a:latin typeface="Open Sans"/>
                <a:ea typeface="Open Sans"/>
                <a:cs typeface="Open Sans"/>
                <a:sym typeface="Open Sans"/>
              </a:rPr>
              <a:t>	</a:t>
            </a:r>
            <a:r>
              <a:rPr lang="vi-VN" sz="1200" dirty="0">
                <a:solidFill>
                  <a:schemeClr val="bg2">
                    <a:lumMod val="20000"/>
                    <a:lumOff val="80000"/>
                  </a:schemeClr>
                </a:solidFill>
                <a:latin typeface="Open Sans"/>
                <a:ea typeface="Open Sans"/>
                <a:cs typeface="Open Sans"/>
                <a:sym typeface="Open Sans"/>
              </a:rPr>
              <a:t>Trong tương lai, nhóm chúng em sẽ cố gắng hoàn thiện phát triển phần mềm để mang lại một phần mềm có trải nghiệm tốt hơn, khắc phục được những nhược điểm bên trên. Nếu có điều kiện cho phép về thời gian, nhân lực nhóm có thể phát triển phần mềm thêm nhiều chức năng khác để giúp đơn giản hóa các công việc được thực hiện thủ công rất mệt mỏi và dễ bị nhầm lẫn.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1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0"/>
                                  </p:stCondLst>
                                  <p:childTnLst>
                                    <p:set>
                                      <p:cBhvr>
                                        <p:cTn id="11" dur="1" fill="hold">
                                          <p:stCondLst>
                                            <p:cond delay="0"/>
                                          </p:stCondLst>
                                        </p:cTn>
                                        <p:tgtEl>
                                          <p:spTgt spid="42">
                                            <p:txEl>
                                              <p:pRg st="2" end="2"/>
                                            </p:txEl>
                                          </p:spTgt>
                                        </p:tgtEl>
                                        <p:attrNameLst>
                                          <p:attrName>style.visibility</p:attrName>
                                        </p:attrNameLst>
                                      </p:cBhvr>
                                      <p:to>
                                        <p:strVal val="visible"/>
                                      </p:to>
                                    </p:set>
                                    <p:anim calcmode="lin" valueType="num">
                                      <p:cBhvr additive="base">
                                        <p:cTn id="12" dur="1500" fill="hold"/>
                                        <p:tgtEl>
                                          <p:spTgt spid="42">
                                            <p:txEl>
                                              <p:pRg st="2" end="2"/>
                                            </p:txEl>
                                          </p:spTgt>
                                        </p:tgtEl>
                                        <p:attrNameLst>
                                          <p:attrName>ppt_x</p:attrName>
                                        </p:attrNameLst>
                                      </p:cBhvr>
                                      <p:tavLst>
                                        <p:tav tm="0">
                                          <p:val>
                                            <p:strVal val="0-#ppt_w/2"/>
                                          </p:val>
                                        </p:tav>
                                        <p:tav tm="100000">
                                          <p:val>
                                            <p:strVal val="#ppt_x"/>
                                          </p:val>
                                        </p:tav>
                                      </p:tavLst>
                                    </p:anim>
                                    <p:anim calcmode="lin" valueType="num">
                                      <p:cBhvr additive="base">
                                        <p:cTn id="13" dur="1500" fill="hold"/>
                                        <p:tgtEl>
                                          <p:spTgt spid="42">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anim calcmode="lin" valueType="num">
                                      <p:cBhvr additive="base">
                                        <p:cTn id="17" dur="1500" fill="hold"/>
                                        <p:tgtEl>
                                          <p:spTgt spid="42">
                                            <p:txEl>
                                              <p:pRg st="4" end="4"/>
                                            </p:txEl>
                                          </p:spTgt>
                                        </p:tgtEl>
                                        <p:attrNameLst>
                                          <p:attrName>ppt_x</p:attrName>
                                        </p:attrNameLst>
                                      </p:cBhvr>
                                      <p:tavLst>
                                        <p:tav tm="0">
                                          <p:val>
                                            <p:strVal val="0-#ppt_w/2"/>
                                          </p:val>
                                        </p:tav>
                                        <p:tav tm="100000">
                                          <p:val>
                                            <p:strVal val="#ppt_x"/>
                                          </p:val>
                                        </p:tav>
                                      </p:tavLst>
                                    </p:anim>
                                    <p:anim calcmode="lin" valueType="num">
                                      <p:cBhvr additive="base">
                                        <p:cTn id="18" dur="1500" fill="hold"/>
                                        <p:tgtEl>
                                          <p:spTgt spid="4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206"/>
        <p:cNvGrpSpPr/>
        <p:nvPr/>
      </p:nvGrpSpPr>
      <p:grpSpPr>
        <a:xfrm>
          <a:off x="0" y="0"/>
          <a:ext cx="0" cy="0"/>
          <a:chOff x="0" y="0"/>
          <a:chExt cx="0" cy="0"/>
        </a:xfrm>
      </p:grpSpPr>
      <p:sp>
        <p:nvSpPr>
          <p:cNvPr id="1207" name="Google Shape;1207;p90"/>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CC4125"/>
                </a:solidFill>
                <a:latin typeface="Roboto Slab"/>
                <a:ea typeface="Roboto Slab"/>
                <a:cs typeface="Roboto Slab"/>
                <a:sym typeface="Roboto Slab"/>
              </a:rPr>
              <a:t>Link </a:t>
            </a:r>
            <a:r>
              <a:rPr lang="en-GB" b="1" dirty="0" err="1">
                <a:solidFill>
                  <a:schemeClr val="bg1"/>
                </a:solidFill>
                <a:latin typeface="Roboto Slab"/>
                <a:ea typeface="Roboto Slab"/>
                <a:cs typeface="Roboto Slab"/>
                <a:sym typeface="Roboto Slab"/>
              </a:rPr>
              <a:t>Github</a:t>
            </a:r>
            <a:r>
              <a:rPr lang="en-GB" b="1" dirty="0">
                <a:solidFill>
                  <a:schemeClr val="bg1"/>
                </a:solidFill>
                <a:latin typeface="Roboto Slab"/>
                <a:ea typeface="Roboto Slab"/>
                <a:cs typeface="Roboto Slab"/>
                <a:sym typeface="Roboto Slab"/>
              </a:rPr>
              <a:t> </a:t>
            </a:r>
            <a:endParaRPr dirty="0">
              <a:solidFill>
                <a:schemeClr val="bg1"/>
              </a:solidFill>
              <a:latin typeface="Roboto Slab"/>
              <a:ea typeface="Roboto Slab"/>
              <a:cs typeface="Roboto Slab"/>
              <a:sym typeface="Roboto Slab"/>
            </a:endParaRPr>
          </a:p>
        </p:txBody>
      </p:sp>
      <p:sp>
        <p:nvSpPr>
          <p:cNvPr id="1224" name="Google Shape;1224;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229"/>
        <p:cNvGrpSpPr/>
        <p:nvPr/>
      </p:nvGrpSpPr>
      <p:grpSpPr>
        <a:xfrm>
          <a:off x="0" y="0"/>
          <a:ext cx="0" cy="0"/>
          <a:chOff x="0" y="0"/>
          <a:chExt cx="0" cy="0"/>
        </a:xfrm>
      </p:grpSpPr>
      <p:sp>
        <p:nvSpPr>
          <p:cNvPr id="1238" name="Google Shape;1238;p91"/>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pic>
        <p:nvPicPr>
          <p:cNvPr id="1026" name="Picture 2" descr="https://img.thuthuattinhoc.vn/uploads/2019/03/07/thuthuattinhoc-slide-cam-on-dep-5_11324179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369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67"/>
        <p:cNvGrpSpPr/>
        <p:nvPr/>
      </p:nvGrpSpPr>
      <p:grpSpPr>
        <a:xfrm>
          <a:off x="0" y="0"/>
          <a:ext cx="0" cy="0"/>
          <a:chOff x="0" y="0"/>
          <a:chExt cx="0" cy="0"/>
        </a:xfrm>
      </p:grpSpPr>
      <p:sp>
        <p:nvSpPr>
          <p:cNvPr id="370" name="Google Shape;37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371" name="Google Shape;371;p61"/>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p>
            <a:pPr>
              <a:buClr>
                <a:schemeClr val="dk1"/>
              </a:buClr>
              <a:buSzPts val="1100"/>
            </a:pPr>
            <a:r>
              <a:rPr lang="en-US" sz="3200" dirty="0">
                <a:solidFill>
                  <a:schemeClr val="bg1"/>
                </a:solidFill>
              </a:rPr>
              <a:t>I. </a:t>
            </a:r>
            <a:r>
              <a:rPr lang="en-US" sz="3200" dirty="0"/>
              <a:t>KHẢO SÁT </a:t>
            </a:r>
            <a:r>
              <a:rPr lang="en-US" sz="3200" dirty="0">
                <a:solidFill>
                  <a:schemeClr val="bg1"/>
                </a:solidFill>
              </a:rPr>
              <a:t>BÀI TOÁN</a:t>
            </a:r>
            <a:br>
              <a:rPr lang="en-US" sz="3200" dirty="0"/>
            </a:br>
            <a:endParaRPr sz="3200" dirty="0"/>
          </a:p>
        </p:txBody>
      </p:sp>
      <p:grpSp>
        <p:nvGrpSpPr>
          <p:cNvPr id="8" name="Google Shape;645;p71"/>
          <p:cNvGrpSpPr/>
          <p:nvPr/>
        </p:nvGrpSpPr>
        <p:grpSpPr>
          <a:xfrm>
            <a:off x="651198" y="1903245"/>
            <a:ext cx="4002001" cy="832842"/>
            <a:chOff x="643049" y="401775"/>
            <a:chExt cx="4002001" cy="832842"/>
          </a:xfrm>
        </p:grpSpPr>
        <p:sp>
          <p:nvSpPr>
            <p:cNvPr id="9" name="Google Shape;646;p71"/>
            <p:cNvSpPr/>
            <p:nvPr/>
          </p:nvSpPr>
          <p:spPr>
            <a:xfrm>
              <a:off x="4498950" y="745138"/>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nvGrpSpPr>
            <p:cNvPr id="10" name="Google Shape;647;p71"/>
            <p:cNvGrpSpPr/>
            <p:nvPr/>
          </p:nvGrpSpPr>
          <p:grpSpPr>
            <a:xfrm>
              <a:off x="643049" y="401775"/>
              <a:ext cx="3470296" cy="832842"/>
              <a:chOff x="628424" y="2089488"/>
              <a:chExt cx="3470296" cy="832842"/>
            </a:xfrm>
          </p:grpSpPr>
          <p:sp>
            <p:nvSpPr>
              <p:cNvPr id="12" name="Google Shape;648;p71"/>
              <p:cNvSpPr/>
              <p:nvPr/>
            </p:nvSpPr>
            <p:spPr>
              <a:xfrm>
                <a:off x="6284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dirty="0">
                    <a:solidFill>
                      <a:srgbClr val="FFFFFF"/>
                    </a:solidFill>
                    <a:latin typeface="Roboto Slab"/>
                    <a:ea typeface="Roboto Slab"/>
                    <a:cs typeface="Roboto Slab"/>
                    <a:sym typeface="Roboto Slab"/>
                  </a:rPr>
                  <a:t>01</a:t>
                </a:r>
                <a:endParaRPr sz="2700" b="1" dirty="0">
                  <a:solidFill>
                    <a:srgbClr val="FFFFFF"/>
                  </a:solidFill>
                  <a:latin typeface="Roboto Slab"/>
                  <a:ea typeface="Roboto Slab"/>
                  <a:cs typeface="Roboto Slab"/>
                  <a:sym typeface="Roboto Slab"/>
                </a:endParaRPr>
              </a:p>
            </p:txBody>
          </p:sp>
          <p:grpSp>
            <p:nvGrpSpPr>
              <p:cNvPr id="13" name="Google Shape;649;p71"/>
              <p:cNvGrpSpPr/>
              <p:nvPr/>
            </p:nvGrpSpPr>
            <p:grpSpPr>
              <a:xfrm>
                <a:off x="1461267" y="2089488"/>
                <a:ext cx="2637453" cy="832842"/>
                <a:chOff x="1841175" y="1870375"/>
                <a:chExt cx="2221200" cy="701400"/>
              </a:xfrm>
            </p:grpSpPr>
            <p:sp>
              <p:nvSpPr>
                <p:cNvPr id="16" name="Google Shape;650;p71"/>
                <p:cNvSpPr/>
                <p:nvPr/>
              </p:nvSpPr>
              <p:spPr>
                <a:xfrm>
                  <a:off x="1841175"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7" name="Google Shape;651;p71"/>
                <p:cNvSpPr/>
                <p:nvPr/>
              </p:nvSpPr>
              <p:spPr>
                <a:xfrm rot="-81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sp>
            <p:nvSpPr>
              <p:cNvPr id="15" name="Google Shape;653;p71"/>
              <p:cNvSpPr txBox="1"/>
              <p:nvPr/>
            </p:nvSpPr>
            <p:spPr>
              <a:xfrm>
                <a:off x="1530174" y="2412154"/>
                <a:ext cx="2299200" cy="146100"/>
              </a:xfrm>
              <a:prstGeom prst="rect">
                <a:avLst/>
              </a:prstGeom>
              <a:noFill/>
              <a:ln>
                <a:noFill/>
              </a:ln>
            </p:spPr>
            <p:txBody>
              <a:bodyPr spcFirstLastPara="1" wrap="square" lIns="91425" tIns="91425" rIns="91425" bIns="91425" anchor="ctr" anchorCtr="0">
                <a:noAutofit/>
              </a:bodyPr>
              <a:lstStyle/>
              <a:p>
                <a:pPr lvl="0"/>
                <a:r>
                  <a:rPr lang="en-GB" sz="1300" b="1" dirty="0" err="1">
                    <a:solidFill>
                      <a:srgbClr val="CC4125"/>
                    </a:solidFill>
                    <a:latin typeface="Roboto Slab"/>
                    <a:ea typeface="Roboto Slab"/>
                    <a:cs typeface="Roboto Slab"/>
                    <a:sym typeface="Roboto Slab"/>
                  </a:rPr>
                  <a:t>Mô</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tả</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yêu</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cầu</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bài</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toán</a:t>
                </a:r>
                <a:r>
                  <a:rPr lang="en-GB" sz="1300" b="1" dirty="0">
                    <a:solidFill>
                      <a:srgbClr val="CC4125"/>
                    </a:solidFill>
                    <a:latin typeface="Roboto Slab"/>
                    <a:ea typeface="Roboto Slab"/>
                    <a:cs typeface="Roboto Slab"/>
                    <a:sym typeface="Roboto Slab"/>
                  </a:rPr>
                  <a:t> </a:t>
                </a:r>
                <a:endParaRPr sz="1300" b="1" dirty="0">
                  <a:solidFill>
                    <a:srgbClr val="CC4125"/>
                  </a:solidFill>
                  <a:latin typeface="Roboto Slab"/>
                  <a:ea typeface="Roboto Slab"/>
                  <a:cs typeface="Roboto Slab"/>
                  <a:sym typeface="Roboto Slab"/>
                </a:endParaRPr>
              </a:p>
            </p:txBody>
          </p:sp>
        </p:grpSp>
      </p:grpSp>
      <p:grpSp>
        <p:nvGrpSpPr>
          <p:cNvPr id="18" name="Google Shape;655;p71"/>
          <p:cNvGrpSpPr/>
          <p:nvPr/>
        </p:nvGrpSpPr>
        <p:grpSpPr>
          <a:xfrm>
            <a:off x="4498547" y="2616609"/>
            <a:ext cx="3852387" cy="832842"/>
            <a:chOff x="4498950" y="1775325"/>
            <a:chExt cx="3852387" cy="832842"/>
          </a:xfrm>
        </p:grpSpPr>
        <p:sp>
          <p:nvSpPr>
            <p:cNvPr id="19" name="Google Shape;656;p71"/>
            <p:cNvSpPr/>
            <p:nvPr/>
          </p:nvSpPr>
          <p:spPr>
            <a:xfrm>
              <a:off x="4498950" y="2118688"/>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nvGrpSpPr>
            <p:cNvPr id="20" name="Google Shape;657;p71"/>
            <p:cNvGrpSpPr/>
            <p:nvPr/>
          </p:nvGrpSpPr>
          <p:grpSpPr>
            <a:xfrm>
              <a:off x="4879330" y="1775325"/>
              <a:ext cx="3472007" cy="832842"/>
              <a:chOff x="3829417" y="2089488"/>
              <a:chExt cx="3472007" cy="832842"/>
            </a:xfrm>
          </p:grpSpPr>
          <p:sp>
            <p:nvSpPr>
              <p:cNvPr id="25" name="Google Shape;658;p71"/>
              <p:cNvSpPr/>
              <p:nvPr/>
            </p:nvSpPr>
            <p:spPr>
              <a:xfrm>
                <a:off x="64686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a:solidFill>
                      <a:srgbClr val="FFFFFF"/>
                    </a:solidFill>
                    <a:latin typeface="Roboto Slab"/>
                    <a:ea typeface="Roboto Slab"/>
                    <a:cs typeface="Roboto Slab"/>
                    <a:sym typeface="Roboto Slab"/>
                  </a:rPr>
                  <a:t>04</a:t>
                </a:r>
                <a:endParaRPr sz="2700" b="1">
                  <a:solidFill>
                    <a:srgbClr val="FFFFFF"/>
                  </a:solidFill>
                  <a:latin typeface="Roboto Slab"/>
                  <a:ea typeface="Roboto Slab"/>
                  <a:cs typeface="Roboto Slab"/>
                  <a:sym typeface="Roboto Slab"/>
                </a:endParaRPr>
              </a:p>
            </p:txBody>
          </p:sp>
          <p:grpSp>
            <p:nvGrpSpPr>
              <p:cNvPr id="26" name="Google Shape;659;p71"/>
              <p:cNvGrpSpPr/>
              <p:nvPr/>
            </p:nvGrpSpPr>
            <p:grpSpPr>
              <a:xfrm>
                <a:off x="3829417" y="2089488"/>
                <a:ext cx="2639219" cy="832842"/>
                <a:chOff x="3835575" y="1870375"/>
                <a:chExt cx="2222688" cy="701400"/>
              </a:xfrm>
            </p:grpSpPr>
            <p:sp>
              <p:nvSpPr>
                <p:cNvPr id="27" name="Google Shape;660;p71"/>
                <p:cNvSpPr/>
                <p:nvPr/>
              </p:nvSpPr>
              <p:spPr>
                <a:xfrm>
                  <a:off x="3944763"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28" name="Google Shape;661;p71"/>
                <p:cNvSpPr/>
                <p:nvPr/>
              </p:nvSpPr>
              <p:spPr>
                <a:xfrm rot="27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grpSp>
      </p:grpSp>
      <p:grpSp>
        <p:nvGrpSpPr>
          <p:cNvPr id="29" name="Google Shape;666;p71"/>
          <p:cNvGrpSpPr/>
          <p:nvPr/>
        </p:nvGrpSpPr>
        <p:grpSpPr>
          <a:xfrm>
            <a:off x="651198" y="3423985"/>
            <a:ext cx="4002001" cy="832842"/>
            <a:chOff x="643049" y="401775"/>
            <a:chExt cx="4002001" cy="832842"/>
          </a:xfrm>
        </p:grpSpPr>
        <p:sp>
          <p:nvSpPr>
            <p:cNvPr id="30" name="Google Shape;667;p71"/>
            <p:cNvSpPr/>
            <p:nvPr/>
          </p:nvSpPr>
          <p:spPr>
            <a:xfrm>
              <a:off x="4498950" y="745138"/>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nvGrpSpPr>
            <p:cNvPr id="31" name="Google Shape;668;p71"/>
            <p:cNvGrpSpPr/>
            <p:nvPr/>
          </p:nvGrpSpPr>
          <p:grpSpPr>
            <a:xfrm>
              <a:off x="643049" y="401775"/>
              <a:ext cx="3430858" cy="832842"/>
              <a:chOff x="628424" y="2089488"/>
              <a:chExt cx="3430858" cy="832842"/>
            </a:xfrm>
          </p:grpSpPr>
          <p:sp>
            <p:nvSpPr>
              <p:cNvPr id="33" name="Google Shape;669;p71"/>
              <p:cNvSpPr/>
              <p:nvPr/>
            </p:nvSpPr>
            <p:spPr>
              <a:xfrm>
                <a:off x="6284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dirty="0">
                    <a:solidFill>
                      <a:srgbClr val="FFFFFF"/>
                    </a:solidFill>
                    <a:latin typeface="Roboto Slab"/>
                    <a:ea typeface="Roboto Slab"/>
                    <a:cs typeface="Roboto Slab"/>
                    <a:sym typeface="Roboto Slab"/>
                  </a:rPr>
                  <a:t>02</a:t>
                </a:r>
                <a:endParaRPr sz="2700" b="1" dirty="0">
                  <a:solidFill>
                    <a:srgbClr val="FFFFFF"/>
                  </a:solidFill>
                  <a:latin typeface="Roboto Slab"/>
                  <a:ea typeface="Roboto Slab"/>
                  <a:cs typeface="Roboto Slab"/>
                  <a:sym typeface="Roboto Slab"/>
                </a:endParaRPr>
              </a:p>
            </p:txBody>
          </p:sp>
          <p:grpSp>
            <p:nvGrpSpPr>
              <p:cNvPr id="34" name="Google Shape;670;p71"/>
              <p:cNvGrpSpPr/>
              <p:nvPr/>
            </p:nvGrpSpPr>
            <p:grpSpPr>
              <a:xfrm>
                <a:off x="1461267" y="2089488"/>
                <a:ext cx="2598015" cy="832842"/>
                <a:chOff x="1841175" y="1870375"/>
                <a:chExt cx="2187986" cy="701400"/>
              </a:xfrm>
            </p:grpSpPr>
            <p:sp>
              <p:nvSpPr>
                <p:cNvPr id="37" name="Google Shape;671;p71"/>
                <p:cNvSpPr/>
                <p:nvPr/>
              </p:nvSpPr>
              <p:spPr>
                <a:xfrm>
                  <a:off x="1841175"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38" name="Google Shape;672;p71"/>
                <p:cNvSpPr/>
                <p:nvPr/>
              </p:nvSpPr>
              <p:spPr>
                <a:xfrm rot="-81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sp>
            <p:nvSpPr>
              <p:cNvPr id="36" name="Google Shape;674;p71"/>
              <p:cNvSpPr txBox="1"/>
              <p:nvPr/>
            </p:nvSpPr>
            <p:spPr>
              <a:xfrm>
                <a:off x="1510121" y="2423216"/>
                <a:ext cx="2299200" cy="146100"/>
              </a:xfrm>
              <a:prstGeom prst="rect">
                <a:avLst/>
              </a:prstGeom>
              <a:noFill/>
              <a:ln>
                <a:noFill/>
              </a:ln>
            </p:spPr>
            <p:txBody>
              <a:bodyPr spcFirstLastPara="1" wrap="square" lIns="91425" tIns="91425" rIns="91425" bIns="91425" anchor="ctr" anchorCtr="0">
                <a:noAutofit/>
              </a:bodyPr>
              <a:lstStyle/>
              <a:p>
                <a:pPr lvl="0"/>
                <a:r>
                  <a:rPr lang="vi-VN" sz="1300" b="1" dirty="0">
                    <a:solidFill>
                      <a:srgbClr val="CC4125"/>
                    </a:solidFill>
                    <a:latin typeface="Roboto Slab"/>
                    <a:ea typeface="Roboto Slab"/>
                    <a:cs typeface="Roboto Slab"/>
                    <a:sym typeface="Roboto Slab"/>
                  </a:rPr>
                  <a:t>Thông tin cơ bản cho nghiệp vụ của bài toán</a:t>
                </a:r>
                <a:endParaRPr sz="1300" b="1" dirty="0">
                  <a:solidFill>
                    <a:srgbClr val="CC4125"/>
                  </a:solidFill>
                  <a:latin typeface="Roboto Slab"/>
                  <a:ea typeface="Roboto Slab"/>
                  <a:cs typeface="Roboto Slab"/>
                  <a:sym typeface="Roboto Slab"/>
                </a:endParaRPr>
              </a:p>
            </p:txBody>
          </p:sp>
        </p:grpSp>
      </p:grpSp>
      <p:grpSp>
        <p:nvGrpSpPr>
          <p:cNvPr id="39" name="Google Shape;676;p71"/>
          <p:cNvGrpSpPr/>
          <p:nvPr/>
        </p:nvGrpSpPr>
        <p:grpSpPr>
          <a:xfrm>
            <a:off x="4519970" y="4175005"/>
            <a:ext cx="3852387" cy="832842"/>
            <a:chOff x="4498950" y="1775325"/>
            <a:chExt cx="3852387" cy="832842"/>
          </a:xfrm>
        </p:grpSpPr>
        <p:sp>
          <p:nvSpPr>
            <p:cNvPr id="40" name="Google Shape;677;p71"/>
            <p:cNvSpPr/>
            <p:nvPr/>
          </p:nvSpPr>
          <p:spPr>
            <a:xfrm>
              <a:off x="4498950" y="2118688"/>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nvGrpSpPr>
            <p:cNvPr id="41" name="Google Shape;678;p71"/>
            <p:cNvGrpSpPr/>
            <p:nvPr/>
          </p:nvGrpSpPr>
          <p:grpSpPr>
            <a:xfrm>
              <a:off x="4879330" y="1775325"/>
              <a:ext cx="3472007" cy="832842"/>
              <a:chOff x="3829417" y="2089488"/>
              <a:chExt cx="3472007" cy="832842"/>
            </a:xfrm>
          </p:grpSpPr>
          <p:sp>
            <p:nvSpPr>
              <p:cNvPr id="46" name="Google Shape;679;p71"/>
              <p:cNvSpPr/>
              <p:nvPr/>
            </p:nvSpPr>
            <p:spPr>
              <a:xfrm>
                <a:off x="64686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dirty="0">
                    <a:solidFill>
                      <a:srgbClr val="FFFFFF"/>
                    </a:solidFill>
                    <a:latin typeface="Roboto Slab"/>
                    <a:ea typeface="Roboto Slab"/>
                    <a:cs typeface="Roboto Slab"/>
                    <a:sym typeface="Roboto Slab"/>
                  </a:rPr>
                  <a:t>05</a:t>
                </a:r>
                <a:endParaRPr sz="2700" b="1" dirty="0">
                  <a:solidFill>
                    <a:srgbClr val="FFFFFF"/>
                  </a:solidFill>
                  <a:latin typeface="Roboto Slab"/>
                  <a:ea typeface="Roboto Slab"/>
                  <a:cs typeface="Roboto Slab"/>
                  <a:sym typeface="Roboto Slab"/>
                </a:endParaRPr>
              </a:p>
            </p:txBody>
          </p:sp>
          <p:grpSp>
            <p:nvGrpSpPr>
              <p:cNvPr id="47" name="Google Shape;680;p71"/>
              <p:cNvGrpSpPr/>
              <p:nvPr/>
            </p:nvGrpSpPr>
            <p:grpSpPr>
              <a:xfrm>
                <a:off x="3829417" y="2089488"/>
                <a:ext cx="2639219" cy="832842"/>
                <a:chOff x="3835575" y="1870375"/>
                <a:chExt cx="2222688" cy="701400"/>
              </a:xfrm>
            </p:grpSpPr>
            <p:sp>
              <p:nvSpPr>
                <p:cNvPr id="48" name="Google Shape;681;p71"/>
                <p:cNvSpPr/>
                <p:nvPr/>
              </p:nvSpPr>
              <p:spPr>
                <a:xfrm>
                  <a:off x="3944763"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49" name="Google Shape;682;p71"/>
                <p:cNvSpPr/>
                <p:nvPr/>
              </p:nvSpPr>
              <p:spPr>
                <a:xfrm rot="27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grpSp>
      </p:grpSp>
      <p:cxnSp>
        <p:nvCxnSpPr>
          <p:cNvPr id="50" name="Google Shape;644;p71"/>
          <p:cNvCxnSpPr/>
          <p:nvPr/>
        </p:nvCxnSpPr>
        <p:spPr>
          <a:xfrm>
            <a:off x="4572000" y="7300"/>
            <a:ext cx="0" cy="5136300"/>
          </a:xfrm>
          <a:prstGeom prst="straightConnector1">
            <a:avLst/>
          </a:prstGeom>
          <a:noFill/>
          <a:ln w="76200" cap="flat" cmpd="sng">
            <a:solidFill>
              <a:srgbClr val="CC4125"/>
            </a:solidFill>
            <a:prstDash val="solid"/>
            <a:round/>
            <a:headEnd type="none" w="med" len="med"/>
            <a:tailEnd type="none" w="med" len="med"/>
          </a:ln>
        </p:spPr>
      </p:cxnSp>
      <p:grpSp>
        <p:nvGrpSpPr>
          <p:cNvPr id="51" name="Google Shape;655;p71"/>
          <p:cNvGrpSpPr/>
          <p:nvPr/>
        </p:nvGrpSpPr>
        <p:grpSpPr>
          <a:xfrm>
            <a:off x="4498547" y="1130678"/>
            <a:ext cx="3852387" cy="832842"/>
            <a:chOff x="4498950" y="1775325"/>
            <a:chExt cx="3852387" cy="832842"/>
          </a:xfrm>
        </p:grpSpPr>
        <p:sp>
          <p:nvSpPr>
            <p:cNvPr id="52" name="Google Shape;656;p71"/>
            <p:cNvSpPr/>
            <p:nvPr/>
          </p:nvSpPr>
          <p:spPr>
            <a:xfrm>
              <a:off x="4498950" y="2118688"/>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nvGrpSpPr>
            <p:cNvPr id="53" name="Google Shape;657;p71"/>
            <p:cNvGrpSpPr/>
            <p:nvPr/>
          </p:nvGrpSpPr>
          <p:grpSpPr>
            <a:xfrm>
              <a:off x="4879330" y="1775325"/>
              <a:ext cx="3472007" cy="832842"/>
              <a:chOff x="3829417" y="2089488"/>
              <a:chExt cx="3472007" cy="832842"/>
            </a:xfrm>
          </p:grpSpPr>
          <p:sp>
            <p:nvSpPr>
              <p:cNvPr id="58" name="Google Shape;658;p71"/>
              <p:cNvSpPr/>
              <p:nvPr/>
            </p:nvSpPr>
            <p:spPr>
              <a:xfrm>
                <a:off x="64686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dirty="0">
                    <a:solidFill>
                      <a:srgbClr val="FFFFFF"/>
                    </a:solidFill>
                    <a:latin typeface="Roboto Slab"/>
                    <a:ea typeface="Roboto Slab"/>
                    <a:cs typeface="Roboto Slab"/>
                    <a:sym typeface="Roboto Slab"/>
                  </a:rPr>
                  <a:t>03</a:t>
                </a:r>
                <a:endParaRPr sz="2700" b="1" dirty="0">
                  <a:solidFill>
                    <a:srgbClr val="FFFFFF"/>
                  </a:solidFill>
                  <a:latin typeface="Roboto Slab"/>
                  <a:ea typeface="Roboto Slab"/>
                  <a:cs typeface="Roboto Slab"/>
                  <a:sym typeface="Roboto Slab"/>
                </a:endParaRPr>
              </a:p>
            </p:txBody>
          </p:sp>
          <p:grpSp>
            <p:nvGrpSpPr>
              <p:cNvPr id="59" name="Google Shape;659;p71"/>
              <p:cNvGrpSpPr/>
              <p:nvPr/>
            </p:nvGrpSpPr>
            <p:grpSpPr>
              <a:xfrm>
                <a:off x="3829417" y="2089488"/>
                <a:ext cx="2639219" cy="832842"/>
                <a:chOff x="3835575" y="1870375"/>
                <a:chExt cx="2222688" cy="701400"/>
              </a:xfrm>
            </p:grpSpPr>
            <p:sp>
              <p:nvSpPr>
                <p:cNvPr id="60" name="Google Shape;660;p71"/>
                <p:cNvSpPr/>
                <p:nvPr/>
              </p:nvSpPr>
              <p:spPr>
                <a:xfrm>
                  <a:off x="3944763"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61" name="Google Shape;661;p71"/>
                <p:cNvSpPr/>
                <p:nvPr/>
              </p:nvSpPr>
              <p:spPr>
                <a:xfrm rot="27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grpSp>
        </p:grpSp>
        <p:sp>
          <p:nvSpPr>
            <p:cNvPr id="57" name="Google Shape;664;p71"/>
            <p:cNvSpPr txBox="1"/>
            <p:nvPr/>
          </p:nvSpPr>
          <p:spPr>
            <a:xfrm>
              <a:off x="5095555" y="2131594"/>
              <a:ext cx="2299200" cy="146100"/>
            </a:xfrm>
            <a:prstGeom prst="rect">
              <a:avLst/>
            </a:prstGeom>
            <a:noFill/>
            <a:ln>
              <a:noFill/>
            </a:ln>
          </p:spPr>
          <p:txBody>
            <a:bodyPr spcFirstLastPara="1" wrap="square" lIns="91425" tIns="91425" rIns="91425" bIns="91425" anchor="ctr" anchorCtr="0">
              <a:noAutofit/>
            </a:bodyPr>
            <a:lstStyle/>
            <a:p>
              <a:pPr lvl="0"/>
              <a:r>
                <a:rPr lang="en-GB" sz="1300" b="1" dirty="0" err="1">
                  <a:solidFill>
                    <a:srgbClr val="CC4125"/>
                  </a:solidFill>
                  <a:latin typeface="Roboto Slab"/>
                  <a:ea typeface="Roboto Slab"/>
                  <a:cs typeface="Roboto Slab"/>
                  <a:sym typeface="Roboto Slab"/>
                </a:rPr>
                <a:t>Khảo</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sát</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bài</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toán</a:t>
              </a:r>
              <a:endParaRPr sz="1300" b="1" dirty="0">
                <a:solidFill>
                  <a:srgbClr val="CC4125"/>
                </a:solidFill>
                <a:latin typeface="Roboto Slab"/>
                <a:ea typeface="Roboto Slab"/>
                <a:cs typeface="Roboto Slab"/>
                <a:sym typeface="Roboto Slab"/>
              </a:endParaRPr>
            </a:p>
          </p:txBody>
        </p:sp>
      </p:grpSp>
      <p:sp>
        <p:nvSpPr>
          <p:cNvPr id="65" name="Google Shape;685;p71"/>
          <p:cNvSpPr txBox="1"/>
          <p:nvPr/>
        </p:nvSpPr>
        <p:spPr>
          <a:xfrm>
            <a:off x="5095152" y="2936034"/>
            <a:ext cx="2299200" cy="14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err="1">
                <a:solidFill>
                  <a:srgbClr val="CC4125"/>
                </a:solidFill>
                <a:latin typeface="Roboto Slab"/>
                <a:ea typeface="Roboto Slab"/>
                <a:cs typeface="Roboto Slab"/>
                <a:sym typeface="Roboto Slab"/>
              </a:rPr>
              <a:t>Xây</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dựng</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biểu</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đồ</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phân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cấp</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chức</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năng</a:t>
            </a:r>
            <a:r>
              <a:rPr lang="en-GB" sz="1300" b="1" dirty="0">
                <a:solidFill>
                  <a:srgbClr val="CC4125"/>
                </a:solidFill>
                <a:latin typeface="Roboto Slab"/>
                <a:ea typeface="Roboto Slab"/>
                <a:cs typeface="Roboto Slab"/>
                <a:sym typeface="Roboto Slab"/>
              </a:rPr>
              <a:t> (BFD)</a:t>
            </a:r>
            <a:endParaRPr sz="1300" b="1" dirty="0">
              <a:solidFill>
                <a:srgbClr val="CC4125"/>
              </a:solidFill>
              <a:latin typeface="Roboto Slab"/>
              <a:ea typeface="Roboto Slab"/>
              <a:cs typeface="Roboto Slab"/>
              <a:sym typeface="Roboto Slab"/>
            </a:endParaRPr>
          </a:p>
        </p:txBody>
      </p:sp>
      <p:sp>
        <p:nvSpPr>
          <p:cNvPr id="66" name="Google Shape;685;p71"/>
          <p:cNvSpPr txBox="1"/>
          <p:nvPr/>
        </p:nvSpPr>
        <p:spPr>
          <a:xfrm>
            <a:off x="5143275" y="4525680"/>
            <a:ext cx="2299200" cy="14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err="1">
                <a:solidFill>
                  <a:srgbClr val="CC4125"/>
                </a:solidFill>
                <a:latin typeface="Roboto Slab"/>
                <a:ea typeface="Roboto Slab"/>
                <a:cs typeface="Roboto Slab"/>
                <a:sym typeface="Roboto Slab"/>
              </a:rPr>
              <a:t>Xây</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dựng</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kế</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hoạch</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dự</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án</a:t>
            </a:r>
            <a:endParaRPr sz="1300" b="1" dirty="0">
              <a:solidFill>
                <a:srgbClr val="CC4125"/>
              </a:solidFill>
              <a:latin typeface="Roboto Slab"/>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0-#ppt_w/2"/>
                                          </p:val>
                                        </p:tav>
                                        <p:tav tm="100000">
                                          <p:val>
                                            <p:strVal val="#ppt_x"/>
                                          </p:val>
                                        </p:tav>
                                      </p:tavLst>
                                    </p:anim>
                                    <p:anim calcmode="lin" valueType="num">
                                      <p:cBhvr additive="base">
                                        <p:cTn id="1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1+#ppt_w/2"/>
                                          </p:val>
                                        </p:tav>
                                        <p:tav tm="100000">
                                          <p:val>
                                            <p:strVal val="#ppt_x"/>
                                          </p:val>
                                        </p:tav>
                                      </p:tavLst>
                                    </p:anim>
                                    <p:anim calcmode="lin" valueType="num">
                                      <p:cBhvr additive="base">
                                        <p:cTn id="25"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1+#ppt_w/2"/>
                                          </p:val>
                                        </p:tav>
                                        <p:tav tm="100000">
                                          <p:val>
                                            <p:strVal val="#ppt_x"/>
                                          </p:val>
                                        </p:tav>
                                      </p:tavLst>
                                    </p:anim>
                                    <p:anim calcmode="lin" valueType="num">
                                      <p:cBhvr additive="base">
                                        <p:cTn id="35"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500" fill="hold"/>
                                        <p:tgtEl>
                                          <p:spTgt spid="66"/>
                                        </p:tgtEl>
                                        <p:attrNameLst>
                                          <p:attrName>ppt_x</p:attrName>
                                        </p:attrNameLst>
                                      </p:cBhvr>
                                      <p:tavLst>
                                        <p:tav tm="0">
                                          <p:val>
                                            <p:strVal val="1+#ppt_w/2"/>
                                          </p:val>
                                        </p:tav>
                                        <p:tav tm="100000">
                                          <p:val>
                                            <p:strVal val="#ppt_x"/>
                                          </p:val>
                                        </p:tav>
                                      </p:tavLst>
                                    </p:anim>
                                    <p:anim calcmode="lin" valueType="num">
                                      <p:cBhvr additive="base">
                                        <p:cTn id="41" dur="500" fill="hold"/>
                                        <p:tgtEl>
                                          <p:spTgt spid="6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1+#ppt_w/2"/>
                                          </p:val>
                                        </p:tav>
                                        <p:tav tm="100000">
                                          <p:val>
                                            <p:strVal val="#ppt_x"/>
                                          </p:val>
                                        </p:tav>
                                      </p:tavLst>
                                    </p:anim>
                                    <p:anim calcmode="lin" valueType="num">
                                      <p:cBhvr additive="base">
                                        <p:cTn id="4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26"/>
        <p:cNvGrpSpPr/>
        <p:nvPr/>
      </p:nvGrpSpPr>
      <p:grpSpPr>
        <a:xfrm>
          <a:off x="0" y="0"/>
          <a:ext cx="0" cy="0"/>
          <a:chOff x="0" y="0"/>
          <a:chExt cx="0" cy="0"/>
        </a:xfrm>
      </p:grpSpPr>
      <p:sp>
        <p:nvSpPr>
          <p:cNvPr id="329" name="Google Shape;32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330" name="Google Shape;330;p57"/>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p>
            <a:pPr lvl="0"/>
            <a:r>
              <a:rPr lang="en-GB" sz="3000" dirty="0">
                <a:sym typeface="Roboto Slab"/>
              </a:rPr>
              <a:t>I.1) </a:t>
            </a:r>
            <a:r>
              <a:rPr lang="en-GB" sz="3000" dirty="0" err="1">
                <a:sym typeface="Roboto Slab"/>
              </a:rPr>
              <a:t>Mô</a:t>
            </a:r>
            <a:r>
              <a:rPr lang="en-GB" sz="3000" dirty="0">
                <a:sym typeface="Roboto Slab"/>
              </a:rPr>
              <a:t> </a:t>
            </a:r>
            <a:r>
              <a:rPr lang="en-GB" sz="3000" dirty="0" err="1">
                <a:sym typeface="Roboto Slab"/>
              </a:rPr>
              <a:t>Tả</a:t>
            </a:r>
            <a:r>
              <a:rPr lang="en-GB" sz="3000" dirty="0">
                <a:sym typeface="Roboto Slab"/>
              </a:rPr>
              <a:t> </a:t>
            </a:r>
            <a:r>
              <a:rPr lang="en-GB" sz="3000" dirty="0" err="1">
                <a:solidFill>
                  <a:schemeClr val="lt1"/>
                </a:solidFill>
              </a:rPr>
              <a:t>Yêu</a:t>
            </a:r>
            <a:r>
              <a:rPr lang="en-GB" sz="3000" dirty="0">
                <a:solidFill>
                  <a:schemeClr val="lt1"/>
                </a:solidFill>
              </a:rPr>
              <a:t> </a:t>
            </a:r>
            <a:r>
              <a:rPr lang="en-GB" sz="3000" dirty="0" err="1">
                <a:solidFill>
                  <a:schemeClr val="lt1"/>
                </a:solidFill>
              </a:rPr>
              <a:t>Cầu</a:t>
            </a:r>
            <a:r>
              <a:rPr lang="en-GB" sz="3000" dirty="0">
                <a:solidFill>
                  <a:schemeClr val="lt1"/>
                </a:solidFill>
              </a:rPr>
              <a:t> </a:t>
            </a:r>
            <a:r>
              <a:rPr lang="en-GB" sz="3000" dirty="0" err="1">
                <a:solidFill>
                  <a:schemeClr val="lt1"/>
                </a:solidFill>
              </a:rPr>
              <a:t>Bài</a:t>
            </a:r>
            <a:r>
              <a:rPr lang="en-GB" sz="3000" dirty="0">
                <a:solidFill>
                  <a:schemeClr val="lt1"/>
                </a:solidFill>
              </a:rPr>
              <a:t> </a:t>
            </a:r>
            <a:r>
              <a:rPr lang="en-GB" sz="3000" dirty="0" err="1">
                <a:solidFill>
                  <a:schemeClr val="lt1"/>
                </a:solidFill>
              </a:rPr>
              <a:t>Toán</a:t>
            </a:r>
            <a:endParaRPr sz="3000" dirty="0"/>
          </a:p>
        </p:txBody>
      </p:sp>
      <p:sp>
        <p:nvSpPr>
          <p:cNvPr id="2" name="Subtitle 1"/>
          <p:cNvSpPr>
            <a:spLocks noGrp="1"/>
          </p:cNvSpPr>
          <p:nvPr>
            <p:ph type="subTitle" idx="1"/>
          </p:nvPr>
        </p:nvSpPr>
        <p:spPr>
          <a:xfrm>
            <a:off x="421437" y="2766593"/>
            <a:ext cx="3705000" cy="792600"/>
          </a:xfrm>
        </p:spPr>
        <p:txBody>
          <a:bodyPr/>
          <a:lstStyle/>
          <a:p>
            <a:r>
              <a:rPr lang="en-US" sz="1400" dirty="0">
                <a:solidFill>
                  <a:schemeClr val="bg1"/>
                </a:solidFill>
                <a:latin typeface="+mj-lt"/>
              </a:rPr>
              <a:t>	</a:t>
            </a:r>
            <a:r>
              <a:rPr lang="vi-VN" sz="1400" dirty="0">
                <a:solidFill>
                  <a:schemeClr val="bg1"/>
                </a:solidFill>
                <a:latin typeface="+mj-lt"/>
              </a:rPr>
              <a:t>Người dùng có thể đăng kí đặt phòng từ kết quả tìm kiếm ở trên. Sau khi đặt phòng xong, hệ thống sẽ xuất ra giấy xác nhận đặt phòng cùng với mã số đặt phòng.</a:t>
            </a:r>
            <a:endParaRPr lang="en-US" sz="1400" dirty="0">
              <a:solidFill>
                <a:schemeClr val="bg1"/>
              </a:solidFill>
              <a:latin typeface="+mj-lt"/>
            </a:endParaRPr>
          </a:p>
        </p:txBody>
      </p:sp>
      <p:sp>
        <p:nvSpPr>
          <p:cNvPr id="10" name="Google Shape;692;p72"/>
          <p:cNvSpPr/>
          <p:nvPr/>
        </p:nvSpPr>
        <p:spPr>
          <a:xfrm>
            <a:off x="4157948" y="4156587"/>
            <a:ext cx="1234800" cy="394500"/>
          </a:xfrm>
          <a:prstGeom prst="roundRect">
            <a:avLst>
              <a:gd name="adj" fmla="val 16667"/>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err="1">
                <a:solidFill>
                  <a:srgbClr val="FFFFFF"/>
                </a:solidFill>
                <a:latin typeface="Roboto Slab"/>
                <a:ea typeface="Roboto Slab"/>
                <a:cs typeface="Roboto Slab"/>
                <a:sym typeface="Roboto Slab"/>
              </a:rPr>
              <a:t>Mô</a:t>
            </a:r>
            <a:r>
              <a:rPr lang="en-GB" sz="1600" b="1" dirty="0">
                <a:solidFill>
                  <a:srgbClr val="FFFFFF"/>
                </a:solidFill>
                <a:latin typeface="Roboto Slab"/>
                <a:ea typeface="Roboto Slab"/>
                <a:cs typeface="Roboto Slab"/>
                <a:sym typeface="Roboto Slab"/>
              </a:rPr>
              <a:t> </a:t>
            </a:r>
            <a:r>
              <a:rPr lang="en-GB" sz="1600" b="1" dirty="0" err="1">
                <a:solidFill>
                  <a:srgbClr val="FFFFFF"/>
                </a:solidFill>
                <a:latin typeface="Roboto Slab"/>
                <a:ea typeface="Roboto Slab"/>
                <a:cs typeface="Roboto Slab"/>
                <a:sym typeface="Roboto Slab"/>
              </a:rPr>
              <a:t>tả</a:t>
            </a:r>
            <a:endParaRPr sz="1600" b="1" dirty="0">
              <a:solidFill>
                <a:srgbClr val="FFFFFF"/>
              </a:solidFill>
              <a:latin typeface="Roboto Slab"/>
              <a:ea typeface="Roboto Slab"/>
              <a:cs typeface="Roboto Slab"/>
              <a:sym typeface="Roboto Slab"/>
            </a:endParaRPr>
          </a:p>
        </p:txBody>
      </p:sp>
      <p:cxnSp>
        <p:nvCxnSpPr>
          <p:cNvPr id="11" name="Google Shape;693;p72"/>
          <p:cNvCxnSpPr/>
          <p:nvPr/>
        </p:nvCxnSpPr>
        <p:spPr>
          <a:xfrm>
            <a:off x="4725345" y="589309"/>
            <a:ext cx="0" cy="3565500"/>
          </a:xfrm>
          <a:prstGeom prst="straightConnector1">
            <a:avLst/>
          </a:prstGeom>
          <a:noFill/>
          <a:ln w="76200" cap="flat" cmpd="sng">
            <a:solidFill>
              <a:srgbClr val="CC4125"/>
            </a:solidFill>
            <a:prstDash val="solid"/>
            <a:round/>
            <a:headEnd type="none" w="med" len="med"/>
            <a:tailEnd type="none" w="med" len="med"/>
          </a:ln>
        </p:spPr>
      </p:cxnSp>
      <p:grpSp>
        <p:nvGrpSpPr>
          <p:cNvPr id="12" name="Google Shape;694;p72"/>
          <p:cNvGrpSpPr/>
          <p:nvPr/>
        </p:nvGrpSpPr>
        <p:grpSpPr>
          <a:xfrm>
            <a:off x="791984" y="1933793"/>
            <a:ext cx="4002001" cy="832843"/>
            <a:chOff x="643049" y="2089500"/>
            <a:chExt cx="4002001" cy="832843"/>
          </a:xfrm>
        </p:grpSpPr>
        <p:sp>
          <p:nvSpPr>
            <p:cNvPr id="13" name="Google Shape;695;p72"/>
            <p:cNvSpPr/>
            <p:nvPr/>
          </p:nvSpPr>
          <p:spPr>
            <a:xfrm>
              <a:off x="4498950" y="2432863"/>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96;p72"/>
            <p:cNvGrpSpPr/>
            <p:nvPr/>
          </p:nvGrpSpPr>
          <p:grpSpPr>
            <a:xfrm>
              <a:off x="643049" y="2089500"/>
              <a:ext cx="3430859" cy="832843"/>
              <a:chOff x="628424" y="2089488"/>
              <a:chExt cx="3430859" cy="832843"/>
            </a:xfrm>
          </p:grpSpPr>
          <p:sp>
            <p:nvSpPr>
              <p:cNvPr id="16" name="Google Shape;697;p72"/>
              <p:cNvSpPr/>
              <p:nvPr/>
            </p:nvSpPr>
            <p:spPr>
              <a:xfrm>
                <a:off x="6284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a:solidFill>
                      <a:srgbClr val="FFFFFF"/>
                    </a:solidFill>
                    <a:latin typeface="Roboto Slab"/>
                    <a:ea typeface="Roboto Slab"/>
                    <a:cs typeface="Roboto Slab"/>
                    <a:sym typeface="Roboto Slab"/>
                  </a:rPr>
                  <a:t>01</a:t>
                </a:r>
                <a:endParaRPr sz="2700" b="1">
                  <a:solidFill>
                    <a:srgbClr val="FFFFFF"/>
                  </a:solidFill>
                  <a:latin typeface="Roboto Slab"/>
                  <a:ea typeface="Roboto Slab"/>
                  <a:cs typeface="Roboto Slab"/>
                  <a:sym typeface="Roboto Slab"/>
                </a:endParaRPr>
              </a:p>
            </p:txBody>
          </p:sp>
          <p:grpSp>
            <p:nvGrpSpPr>
              <p:cNvPr id="17" name="Google Shape;698;p72"/>
              <p:cNvGrpSpPr/>
              <p:nvPr/>
            </p:nvGrpSpPr>
            <p:grpSpPr>
              <a:xfrm>
                <a:off x="1461268" y="2089489"/>
                <a:ext cx="2598015" cy="832842"/>
                <a:chOff x="1841175" y="1870376"/>
                <a:chExt cx="2187986" cy="701400"/>
              </a:xfrm>
            </p:grpSpPr>
            <p:sp>
              <p:nvSpPr>
                <p:cNvPr id="20" name="Google Shape;699;p72"/>
                <p:cNvSpPr/>
                <p:nvPr/>
              </p:nvSpPr>
              <p:spPr>
                <a:xfrm>
                  <a:off x="1841175" y="1870376"/>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0;p72"/>
                <p:cNvSpPr/>
                <p:nvPr/>
              </p:nvSpPr>
              <p:spPr>
                <a:xfrm rot="-81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02;p72"/>
              <p:cNvSpPr txBox="1"/>
              <p:nvPr/>
            </p:nvSpPr>
            <p:spPr>
              <a:xfrm>
                <a:off x="1428851" y="2472725"/>
                <a:ext cx="2299200" cy="146100"/>
              </a:xfrm>
              <a:prstGeom prst="rect">
                <a:avLst/>
              </a:prstGeom>
              <a:noFill/>
              <a:ln>
                <a:noFill/>
              </a:ln>
            </p:spPr>
            <p:txBody>
              <a:bodyPr spcFirstLastPara="1" wrap="square" lIns="91425" tIns="91425" rIns="91425" bIns="91425" anchor="ctr" anchorCtr="0">
                <a:noAutofit/>
              </a:bodyPr>
              <a:lstStyle/>
              <a:p>
                <a:pPr lvl="0"/>
                <a:r>
                  <a:rPr lang="en-GB" sz="1300" b="1" dirty="0" err="1">
                    <a:solidFill>
                      <a:srgbClr val="CC4125"/>
                    </a:solidFill>
                    <a:latin typeface="Roboto Slab"/>
                    <a:ea typeface="Roboto Slab"/>
                    <a:cs typeface="Roboto Slab"/>
                    <a:sym typeface="Roboto Slab"/>
                  </a:rPr>
                  <a:t>Phần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đặt</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phòng</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trên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nền</a:t>
                </a:r>
                <a:r>
                  <a:rPr lang="en-GB" sz="1300" b="1" dirty="0">
                    <a:solidFill>
                      <a:srgbClr val="CC4125"/>
                    </a:solidFill>
                    <a:latin typeface="Roboto Slab"/>
                    <a:ea typeface="Roboto Slab"/>
                    <a:cs typeface="Roboto Slab"/>
                    <a:sym typeface="Roboto Slab"/>
                  </a:rPr>
                  <a:t> web </a:t>
                </a:r>
                <a:endParaRPr sz="1300" b="1" dirty="0">
                  <a:solidFill>
                    <a:srgbClr val="CC4125"/>
                  </a:solidFill>
                  <a:latin typeface="Roboto Slab"/>
                  <a:ea typeface="Roboto Slab"/>
                  <a:cs typeface="Roboto Slab"/>
                  <a:sym typeface="Roboto Slab"/>
                </a:endParaRPr>
              </a:p>
            </p:txBody>
          </p:sp>
        </p:grpSp>
      </p:grpSp>
      <p:grpSp>
        <p:nvGrpSpPr>
          <p:cNvPr id="22" name="Google Shape;704;p72"/>
          <p:cNvGrpSpPr/>
          <p:nvPr/>
        </p:nvGrpSpPr>
        <p:grpSpPr>
          <a:xfrm>
            <a:off x="4647885" y="310217"/>
            <a:ext cx="3852387" cy="832842"/>
            <a:chOff x="4498950" y="3587250"/>
            <a:chExt cx="3852387" cy="832842"/>
          </a:xfrm>
        </p:grpSpPr>
        <p:sp>
          <p:nvSpPr>
            <p:cNvPr id="23" name="Google Shape;705;p72"/>
            <p:cNvSpPr/>
            <p:nvPr/>
          </p:nvSpPr>
          <p:spPr>
            <a:xfrm>
              <a:off x="4498950" y="3930613"/>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706;p72"/>
            <p:cNvGrpSpPr/>
            <p:nvPr/>
          </p:nvGrpSpPr>
          <p:grpSpPr>
            <a:xfrm>
              <a:off x="4879330" y="3587250"/>
              <a:ext cx="3472007" cy="832842"/>
              <a:chOff x="3829417" y="2089488"/>
              <a:chExt cx="3472007" cy="832842"/>
            </a:xfrm>
          </p:grpSpPr>
          <p:sp>
            <p:nvSpPr>
              <p:cNvPr id="29" name="Google Shape;707;p72"/>
              <p:cNvSpPr/>
              <p:nvPr/>
            </p:nvSpPr>
            <p:spPr>
              <a:xfrm>
                <a:off x="64686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a:solidFill>
                      <a:srgbClr val="FFFFFF"/>
                    </a:solidFill>
                    <a:latin typeface="Roboto Slab"/>
                    <a:ea typeface="Roboto Slab"/>
                    <a:cs typeface="Roboto Slab"/>
                    <a:sym typeface="Roboto Slab"/>
                  </a:rPr>
                  <a:t>02</a:t>
                </a:r>
                <a:endParaRPr sz="2700" b="1">
                  <a:solidFill>
                    <a:srgbClr val="FFFFFF"/>
                  </a:solidFill>
                  <a:latin typeface="Roboto Slab"/>
                  <a:ea typeface="Roboto Slab"/>
                  <a:cs typeface="Roboto Slab"/>
                  <a:sym typeface="Roboto Slab"/>
                </a:endParaRPr>
              </a:p>
            </p:txBody>
          </p:sp>
          <p:grpSp>
            <p:nvGrpSpPr>
              <p:cNvPr id="30" name="Google Shape;708;p72"/>
              <p:cNvGrpSpPr/>
              <p:nvPr/>
            </p:nvGrpSpPr>
            <p:grpSpPr>
              <a:xfrm>
                <a:off x="3829417" y="2089488"/>
                <a:ext cx="2639219" cy="832842"/>
                <a:chOff x="3835575" y="1870375"/>
                <a:chExt cx="2222688" cy="701400"/>
              </a:xfrm>
            </p:grpSpPr>
            <p:sp>
              <p:nvSpPr>
                <p:cNvPr id="31" name="Google Shape;709;p72"/>
                <p:cNvSpPr/>
                <p:nvPr/>
              </p:nvSpPr>
              <p:spPr>
                <a:xfrm>
                  <a:off x="3944763"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0;p72"/>
                <p:cNvSpPr/>
                <p:nvPr/>
              </p:nvSpPr>
              <p:spPr>
                <a:xfrm rot="27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713;p72"/>
            <p:cNvSpPr txBox="1"/>
            <p:nvPr/>
          </p:nvSpPr>
          <p:spPr>
            <a:xfrm>
              <a:off x="5101424" y="3905086"/>
              <a:ext cx="2299200" cy="14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err="1">
                  <a:solidFill>
                    <a:srgbClr val="CC4125"/>
                  </a:solidFill>
                  <a:latin typeface="Roboto Slab"/>
                  <a:ea typeface="Roboto Slab"/>
                  <a:cs typeface="Roboto Slab"/>
                  <a:sym typeface="Roboto Slab"/>
                </a:rPr>
                <a:t>Phần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dành</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cho</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nhân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viên</a:t>
              </a:r>
              <a:endParaRPr sz="1300" b="1" dirty="0">
                <a:solidFill>
                  <a:srgbClr val="CC4125"/>
                </a:solidFill>
                <a:latin typeface="Roboto Slab"/>
                <a:ea typeface="Roboto Slab"/>
                <a:cs typeface="Roboto Slab"/>
                <a:sym typeface="Roboto Slab"/>
              </a:endParaRPr>
            </a:p>
          </p:txBody>
        </p:sp>
      </p:grpSp>
      <p:grpSp>
        <p:nvGrpSpPr>
          <p:cNvPr id="33" name="Google Shape;704;p72"/>
          <p:cNvGrpSpPr/>
          <p:nvPr/>
        </p:nvGrpSpPr>
        <p:grpSpPr>
          <a:xfrm>
            <a:off x="4647885" y="3093580"/>
            <a:ext cx="3852387" cy="832842"/>
            <a:chOff x="4498950" y="3587250"/>
            <a:chExt cx="3852387" cy="832842"/>
          </a:xfrm>
        </p:grpSpPr>
        <p:sp>
          <p:nvSpPr>
            <p:cNvPr id="34" name="Google Shape;705;p72"/>
            <p:cNvSpPr/>
            <p:nvPr/>
          </p:nvSpPr>
          <p:spPr>
            <a:xfrm>
              <a:off x="4498950" y="3930613"/>
              <a:ext cx="146100" cy="1461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06;p72"/>
            <p:cNvGrpSpPr/>
            <p:nvPr/>
          </p:nvGrpSpPr>
          <p:grpSpPr>
            <a:xfrm>
              <a:off x="4879330" y="3587250"/>
              <a:ext cx="3472007" cy="832842"/>
              <a:chOff x="3829417" y="2089488"/>
              <a:chExt cx="3472007" cy="832842"/>
            </a:xfrm>
          </p:grpSpPr>
          <p:sp>
            <p:nvSpPr>
              <p:cNvPr id="40" name="Google Shape;707;p72"/>
              <p:cNvSpPr/>
              <p:nvPr/>
            </p:nvSpPr>
            <p:spPr>
              <a:xfrm>
                <a:off x="6468624" y="2089488"/>
                <a:ext cx="832800" cy="8328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a:solidFill>
                      <a:srgbClr val="FFFFFF"/>
                    </a:solidFill>
                    <a:latin typeface="Roboto Slab"/>
                    <a:ea typeface="Roboto Slab"/>
                    <a:cs typeface="Roboto Slab"/>
                    <a:sym typeface="Roboto Slab"/>
                  </a:rPr>
                  <a:t>02</a:t>
                </a:r>
                <a:endParaRPr sz="2700" b="1">
                  <a:solidFill>
                    <a:srgbClr val="FFFFFF"/>
                  </a:solidFill>
                  <a:latin typeface="Roboto Slab"/>
                  <a:ea typeface="Roboto Slab"/>
                  <a:cs typeface="Roboto Slab"/>
                  <a:sym typeface="Roboto Slab"/>
                </a:endParaRPr>
              </a:p>
            </p:txBody>
          </p:sp>
          <p:grpSp>
            <p:nvGrpSpPr>
              <p:cNvPr id="41" name="Google Shape;708;p72"/>
              <p:cNvGrpSpPr/>
              <p:nvPr/>
            </p:nvGrpSpPr>
            <p:grpSpPr>
              <a:xfrm>
                <a:off x="3829417" y="2089488"/>
                <a:ext cx="2639219" cy="832842"/>
                <a:chOff x="3835575" y="1870375"/>
                <a:chExt cx="2222688" cy="701400"/>
              </a:xfrm>
            </p:grpSpPr>
            <p:sp>
              <p:nvSpPr>
                <p:cNvPr id="42" name="Google Shape;709;p72"/>
                <p:cNvSpPr/>
                <p:nvPr/>
              </p:nvSpPr>
              <p:spPr>
                <a:xfrm>
                  <a:off x="3944763" y="1870375"/>
                  <a:ext cx="2113500" cy="70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0;p72"/>
                <p:cNvSpPr/>
                <p:nvPr/>
              </p:nvSpPr>
              <p:spPr>
                <a:xfrm rot="2700000">
                  <a:off x="3868789" y="2140889"/>
                  <a:ext cx="160372" cy="16037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713;p72"/>
            <p:cNvSpPr txBox="1"/>
            <p:nvPr/>
          </p:nvSpPr>
          <p:spPr>
            <a:xfrm>
              <a:off x="5112868" y="3930613"/>
              <a:ext cx="2299200" cy="1151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err="1">
                  <a:solidFill>
                    <a:srgbClr val="CC4125"/>
                  </a:solidFill>
                  <a:latin typeface="Roboto Slab"/>
                  <a:ea typeface="Roboto Slab"/>
                  <a:cs typeface="Roboto Slab"/>
                  <a:sym typeface="Roboto Slab"/>
                </a:rPr>
                <a:t>Phần</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dành</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cho</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khách</a:t>
              </a:r>
              <a:r>
                <a:rPr lang="en-GB" sz="1300" b="1" dirty="0">
                  <a:solidFill>
                    <a:srgbClr val="CC4125"/>
                  </a:solidFill>
                  <a:latin typeface="Roboto Slab"/>
                  <a:ea typeface="Roboto Slab"/>
                  <a:cs typeface="Roboto Slab"/>
                  <a:sym typeface="Roboto Slab"/>
                </a:rPr>
                <a:t> hang </a:t>
              </a:r>
              <a:r>
                <a:rPr lang="en-GB" sz="1300" b="1" dirty="0" err="1">
                  <a:solidFill>
                    <a:srgbClr val="CC4125"/>
                  </a:solidFill>
                  <a:latin typeface="Roboto Slab"/>
                  <a:ea typeface="Roboto Slab"/>
                  <a:cs typeface="Roboto Slab"/>
                  <a:sym typeface="Roboto Slab"/>
                </a:rPr>
                <a:t>đang</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sử</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dụng</a:t>
              </a:r>
              <a:r>
                <a:rPr lang="en-GB" sz="1300" b="1" dirty="0">
                  <a:solidFill>
                    <a:srgbClr val="CC4125"/>
                  </a:solidFill>
                  <a:latin typeface="Roboto Slab"/>
                  <a:ea typeface="Roboto Slab"/>
                  <a:cs typeface="Roboto Slab"/>
                  <a:sym typeface="Roboto Slab"/>
                </a:rPr>
                <a:t> </a:t>
              </a:r>
              <a:r>
                <a:rPr lang="en-GB" sz="1300" b="1" dirty="0" err="1">
                  <a:solidFill>
                    <a:srgbClr val="CC4125"/>
                  </a:solidFill>
                  <a:latin typeface="Roboto Slab"/>
                  <a:ea typeface="Roboto Slab"/>
                  <a:cs typeface="Roboto Slab"/>
                  <a:sym typeface="Roboto Slab"/>
                </a:rPr>
                <a:t>phòng</a:t>
              </a:r>
              <a:endParaRPr sz="1300" b="1" dirty="0">
                <a:solidFill>
                  <a:srgbClr val="CC4125"/>
                </a:solidFill>
                <a:latin typeface="Roboto Slab"/>
                <a:ea typeface="Roboto Slab"/>
                <a:cs typeface="Roboto Slab"/>
                <a:sym typeface="Roboto Slab"/>
              </a:endParaRPr>
            </a:p>
          </p:txBody>
        </p:sp>
      </p:grpSp>
      <p:sp>
        <p:nvSpPr>
          <p:cNvPr id="45" name="Subtitle 1"/>
          <p:cNvSpPr>
            <a:spLocks noGrp="1"/>
          </p:cNvSpPr>
          <p:nvPr>
            <p:ph type="subTitle" idx="1"/>
          </p:nvPr>
        </p:nvSpPr>
        <p:spPr>
          <a:xfrm>
            <a:off x="4438620" y="1088322"/>
            <a:ext cx="4660850" cy="1228201"/>
          </a:xfrm>
        </p:spPr>
        <p:txBody>
          <a:bodyPr/>
          <a:lstStyle/>
          <a:p>
            <a:r>
              <a:rPr lang="en-US" sz="1400" dirty="0">
                <a:solidFill>
                  <a:schemeClr val="bg1"/>
                </a:solidFill>
                <a:latin typeface="+mj-lt"/>
              </a:rPr>
              <a:t>		X</a:t>
            </a:r>
            <a:r>
              <a:rPr lang="vi-VN" sz="1400" dirty="0">
                <a:solidFill>
                  <a:schemeClr val="bg1"/>
                </a:solidFill>
                <a:latin typeface="+mj-lt"/>
              </a:rPr>
              <a:t>ác nhận CMND của người đại diện, giao chìa khóa và xác nhận quá trình giao phòng hoàn tất trên hệ thống.</a:t>
            </a:r>
            <a:endParaRPr lang="en-US" sz="1400" dirty="0">
              <a:solidFill>
                <a:schemeClr val="bg1"/>
              </a:solidFill>
              <a:latin typeface="+mj-lt"/>
            </a:endParaRPr>
          </a:p>
          <a:p>
            <a:r>
              <a:rPr lang="en-US" sz="1400" dirty="0">
                <a:solidFill>
                  <a:schemeClr val="bg1"/>
                </a:solidFill>
                <a:latin typeface="+mj-lt"/>
              </a:rPr>
              <a:t>		N</a:t>
            </a:r>
            <a:r>
              <a:rPr lang="vi-VN" sz="1400" dirty="0">
                <a:solidFill>
                  <a:schemeClr val="bg1"/>
                </a:solidFill>
                <a:latin typeface="+mj-lt"/>
              </a:rPr>
              <a:t>hận chìa khóa, in hóa đơn tính tiền cho khách hàng, và chờ nhân viên tạp vụ gọi điện thoại thông báo phòng vẫn ở trạng thái bình thường khi đó nhân viên thu ngân xác nhận quá trình trả phòng hoàn tất.</a:t>
            </a:r>
            <a:endParaRPr lang="en-US" sz="1400" dirty="0">
              <a:solidFill>
                <a:schemeClr val="bg1"/>
              </a:solidFill>
              <a:latin typeface="+mj-lt"/>
            </a:endParaRPr>
          </a:p>
        </p:txBody>
      </p:sp>
      <p:sp>
        <p:nvSpPr>
          <p:cNvPr id="48" name="Subtitle 1"/>
          <p:cNvSpPr>
            <a:spLocks noGrp="1"/>
          </p:cNvSpPr>
          <p:nvPr>
            <p:ph type="subTitle" idx="1"/>
          </p:nvPr>
        </p:nvSpPr>
        <p:spPr>
          <a:xfrm>
            <a:off x="5310067" y="3992893"/>
            <a:ext cx="3290371" cy="718331"/>
          </a:xfrm>
        </p:spPr>
        <p:txBody>
          <a:bodyPr/>
          <a:lstStyle/>
          <a:p>
            <a:r>
              <a:rPr lang="en-US" sz="1400" dirty="0">
                <a:solidFill>
                  <a:schemeClr val="bg1"/>
                </a:solidFill>
                <a:latin typeface="+mj-lt"/>
              </a:rPr>
              <a:t>	</a:t>
            </a:r>
            <a:r>
              <a:rPr lang="vi-VN" sz="1400" dirty="0">
                <a:solidFill>
                  <a:schemeClr val="bg1"/>
                </a:solidFill>
                <a:latin typeface="+mj-lt"/>
              </a:rPr>
              <a:t>Thông tin này sẽ được hiển thị lên trên trang web đặt phòng</a:t>
            </a:r>
            <a:endParaRPr lang="en-US" sz="1400" dirty="0">
              <a:solidFill>
                <a:schemeClr val="bg1"/>
              </a:solidFill>
              <a:latin typeface="+mj-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5">
                                            <p:txEl>
                                              <p:pRg st="0" end="0"/>
                                            </p:txEl>
                                          </p:spTgt>
                                        </p:tgtEl>
                                        <p:attrNameLst>
                                          <p:attrName>style.visibility</p:attrName>
                                        </p:attrNameLst>
                                      </p:cBhvr>
                                      <p:to>
                                        <p:strVal val="visible"/>
                                      </p:to>
                                    </p:set>
                                    <p:anim calcmode="lin" valueType="num">
                                      <p:cBhvr additive="base">
                                        <p:cTn id="29"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5">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5">
                                            <p:txEl>
                                              <p:pRg st="1" end="1"/>
                                            </p:txEl>
                                          </p:spTgt>
                                        </p:tgtEl>
                                        <p:attrNameLst>
                                          <p:attrName>style.visibility</p:attrName>
                                        </p:attrNameLst>
                                      </p:cBhvr>
                                      <p:to>
                                        <p:strVal val="visible"/>
                                      </p:to>
                                    </p:set>
                                    <p:anim calcmode="lin" valueType="num">
                                      <p:cBhvr additive="base">
                                        <p:cTn id="33" dur="500" fill="hold"/>
                                        <p:tgtEl>
                                          <p:spTgt spid="45">
                                            <p:txEl>
                                              <p:pRg st="1" end="1"/>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animBg="1"/>
      <p:bldP spid="45" grpId="0" uiExpand="1" build="p"/>
      <p:bldP spid="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alpha val="95000"/>
          </a:schemeClr>
        </a:solidFill>
        <a:effectLst/>
      </p:bgPr>
    </p:bg>
    <p:spTree>
      <p:nvGrpSpPr>
        <p:cNvPr id="1" name="Shape 326"/>
        <p:cNvGrpSpPr/>
        <p:nvPr/>
      </p:nvGrpSpPr>
      <p:grpSpPr>
        <a:xfrm>
          <a:off x="0" y="0"/>
          <a:ext cx="0" cy="0"/>
          <a:chOff x="0" y="0"/>
          <a:chExt cx="0" cy="0"/>
        </a:xfrm>
      </p:grpSpPr>
      <p:sp>
        <p:nvSpPr>
          <p:cNvPr id="16" name="Google Shape;945;p81"/>
          <p:cNvSpPr/>
          <p:nvPr/>
        </p:nvSpPr>
        <p:spPr>
          <a:xfrm>
            <a:off x="3565562" y="1366514"/>
            <a:ext cx="1611690" cy="3465170"/>
          </a:xfrm>
          <a:custGeom>
            <a:avLst/>
            <a:gdLst/>
            <a:ahLst/>
            <a:cxnLst/>
            <a:rect l="l" t="t" r="r" b="b"/>
            <a:pathLst>
              <a:path w="120000" h="120000" extrusionOk="0">
                <a:moveTo>
                  <a:pt x="61474" y="0"/>
                </a:moveTo>
                <a:lnTo>
                  <a:pt x="64536" y="92"/>
                </a:lnTo>
                <a:lnTo>
                  <a:pt x="67485" y="461"/>
                </a:lnTo>
                <a:lnTo>
                  <a:pt x="70207" y="1060"/>
                </a:lnTo>
                <a:lnTo>
                  <a:pt x="72589" y="1844"/>
                </a:lnTo>
                <a:lnTo>
                  <a:pt x="74631" y="2812"/>
                </a:lnTo>
                <a:lnTo>
                  <a:pt x="75992" y="3918"/>
                </a:lnTo>
                <a:lnTo>
                  <a:pt x="76899" y="5117"/>
                </a:lnTo>
                <a:lnTo>
                  <a:pt x="77126" y="6361"/>
                </a:lnTo>
                <a:lnTo>
                  <a:pt x="77126" y="6361"/>
                </a:lnTo>
                <a:lnTo>
                  <a:pt x="76899" y="7514"/>
                </a:lnTo>
                <a:lnTo>
                  <a:pt x="76105" y="8666"/>
                </a:lnTo>
                <a:lnTo>
                  <a:pt x="74971" y="9681"/>
                </a:lnTo>
                <a:lnTo>
                  <a:pt x="73156" y="10649"/>
                </a:lnTo>
                <a:lnTo>
                  <a:pt x="72362" y="10971"/>
                </a:lnTo>
                <a:lnTo>
                  <a:pt x="71455" y="11294"/>
                </a:lnTo>
                <a:lnTo>
                  <a:pt x="66238" y="13046"/>
                </a:lnTo>
                <a:lnTo>
                  <a:pt x="111153" y="12954"/>
                </a:lnTo>
                <a:lnTo>
                  <a:pt x="112287" y="13092"/>
                </a:lnTo>
                <a:lnTo>
                  <a:pt x="113648" y="13230"/>
                </a:lnTo>
                <a:lnTo>
                  <a:pt x="114896" y="13461"/>
                </a:lnTo>
                <a:lnTo>
                  <a:pt x="116257" y="13784"/>
                </a:lnTo>
                <a:lnTo>
                  <a:pt x="117391" y="14245"/>
                </a:lnTo>
                <a:lnTo>
                  <a:pt x="118525" y="14798"/>
                </a:lnTo>
                <a:lnTo>
                  <a:pt x="119319" y="15582"/>
                </a:lnTo>
                <a:lnTo>
                  <a:pt x="119886" y="16457"/>
                </a:lnTo>
                <a:lnTo>
                  <a:pt x="120000" y="17564"/>
                </a:lnTo>
                <a:lnTo>
                  <a:pt x="120000" y="81321"/>
                </a:lnTo>
                <a:lnTo>
                  <a:pt x="120000" y="88236"/>
                </a:lnTo>
                <a:lnTo>
                  <a:pt x="117391" y="87637"/>
                </a:lnTo>
                <a:lnTo>
                  <a:pt x="114555" y="87130"/>
                </a:lnTo>
                <a:lnTo>
                  <a:pt x="111493" y="86853"/>
                </a:lnTo>
                <a:lnTo>
                  <a:pt x="108431" y="86761"/>
                </a:lnTo>
                <a:lnTo>
                  <a:pt x="108431" y="86761"/>
                </a:lnTo>
                <a:lnTo>
                  <a:pt x="105141" y="86853"/>
                </a:lnTo>
                <a:lnTo>
                  <a:pt x="102079" y="87176"/>
                </a:lnTo>
                <a:lnTo>
                  <a:pt x="99130" y="87683"/>
                </a:lnTo>
                <a:lnTo>
                  <a:pt x="96408" y="88328"/>
                </a:lnTo>
                <a:lnTo>
                  <a:pt x="93913" y="89204"/>
                </a:lnTo>
                <a:lnTo>
                  <a:pt x="91758" y="90218"/>
                </a:lnTo>
                <a:lnTo>
                  <a:pt x="90170" y="91325"/>
                </a:lnTo>
                <a:lnTo>
                  <a:pt x="88809" y="92524"/>
                </a:lnTo>
                <a:lnTo>
                  <a:pt x="88128" y="93768"/>
                </a:lnTo>
                <a:lnTo>
                  <a:pt x="87901" y="95059"/>
                </a:lnTo>
                <a:lnTo>
                  <a:pt x="88128" y="96396"/>
                </a:lnTo>
                <a:lnTo>
                  <a:pt x="88809" y="97641"/>
                </a:lnTo>
                <a:lnTo>
                  <a:pt x="90056" y="98839"/>
                </a:lnTo>
                <a:lnTo>
                  <a:pt x="91644" y="99946"/>
                </a:lnTo>
                <a:lnTo>
                  <a:pt x="93799" y="100960"/>
                </a:lnTo>
                <a:lnTo>
                  <a:pt x="96294" y="101836"/>
                </a:lnTo>
                <a:lnTo>
                  <a:pt x="99017" y="102481"/>
                </a:lnTo>
                <a:lnTo>
                  <a:pt x="101965" y="103034"/>
                </a:lnTo>
                <a:lnTo>
                  <a:pt x="105028" y="103311"/>
                </a:lnTo>
                <a:lnTo>
                  <a:pt x="108204" y="103403"/>
                </a:lnTo>
                <a:lnTo>
                  <a:pt x="108317" y="103403"/>
                </a:lnTo>
                <a:lnTo>
                  <a:pt x="111379" y="103311"/>
                </a:lnTo>
                <a:lnTo>
                  <a:pt x="114328" y="103081"/>
                </a:lnTo>
                <a:lnTo>
                  <a:pt x="117277" y="102573"/>
                </a:lnTo>
                <a:lnTo>
                  <a:pt x="119886" y="101974"/>
                </a:lnTo>
                <a:lnTo>
                  <a:pt x="119773" y="116450"/>
                </a:lnTo>
                <a:lnTo>
                  <a:pt x="119546" y="116911"/>
                </a:lnTo>
                <a:lnTo>
                  <a:pt x="119206" y="117464"/>
                </a:lnTo>
                <a:lnTo>
                  <a:pt x="118638" y="117971"/>
                </a:lnTo>
                <a:lnTo>
                  <a:pt x="117731" y="118478"/>
                </a:lnTo>
                <a:lnTo>
                  <a:pt x="116710" y="118939"/>
                </a:lnTo>
                <a:lnTo>
                  <a:pt x="115236" y="119354"/>
                </a:lnTo>
                <a:lnTo>
                  <a:pt x="113421" y="119677"/>
                </a:lnTo>
                <a:lnTo>
                  <a:pt x="111266" y="119907"/>
                </a:lnTo>
                <a:lnTo>
                  <a:pt x="108544" y="120000"/>
                </a:lnTo>
                <a:lnTo>
                  <a:pt x="8279" y="120000"/>
                </a:lnTo>
                <a:lnTo>
                  <a:pt x="7032" y="119907"/>
                </a:lnTo>
                <a:lnTo>
                  <a:pt x="5784" y="119723"/>
                </a:lnTo>
                <a:lnTo>
                  <a:pt x="4536" y="119446"/>
                </a:lnTo>
                <a:lnTo>
                  <a:pt x="3289" y="119124"/>
                </a:lnTo>
                <a:lnTo>
                  <a:pt x="2155" y="118663"/>
                </a:lnTo>
                <a:lnTo>
                  <a:pt x="1134" y="118017"/>
                </a:lnTo>
                <a:lnTo>
                  <a:pt x="453" y="117280"/>
                </a:lnTo>
                <a:lnTo>
                  <a:pt x="0" y="116358"/>
                </a:lnTo>
                <a:lnTo>
                  <a:pt x="0" y="21575"/>
                </a:lnTo>
                <a:lnTo>
                  <a:pt x="0" y="21575"/>
                </a:lnTo>
                <a:lnTo>
                  <a:pt x="0" y="17748"/>
                </a:lnTo>
                <a:lnTo>
                  <a:pt x="0" y="17748"/>
                </a:lnTo>
                <a:lnTo>
                  <a:pt x="0" y="16780"/>
                </a:lnTo>
                <a:lnTo>
                  <a:pt x="113" y="16319"/>
                </a:lnTo>
                <a:lnTo>
                  <a:pt x="340" y="15858"/>
                </a:lnTo>
                <a:lnTo>
                  <a:pt x="793" y="15351"/>
                </a:lnTo>
                <a:lnTo>
                  <a:pt x="1361" y="14890"/>
                </a:lnTo>
                <a:lnTo>
                  <a:pt x="2381" y="14429"/>
                </a:lnTo>
                <a:lnTo>
                  <a:pt x="3516" y="13968"/>
                </a:lnTo>
                <a:lnTo>
                  <a:pt x="4990" y="13645"/>
                </a:lnTo>
                <a:lnTo>
                  <a:pt x="6691" y="13369"/>
                </a:lnTo>
                <a:lnTo>
                  <a:pt x="8960" y="13184"/>
                </a:lnTo>
                <a:lnTo>
                  <a:pt x="11455" y="13092"/>
                </a:lnTo>
                <a:lnTo>
                  <a:pt x="13950" y="13092"/>
                </a:lnTo>
                <a:lnTo>
                  <a:pt x="56824" y="13046"/>
                </a:lnTo>
                <a:lnTo>
                  <a:pt x="51720" y="11294"/>
                </a:lnTo>
                <a:lnTo>
                  <a:pt x="50699" y="10971"/>
                </a:lnTo>
                <a:lnTo>
                  <a:pt x="49905" y="10649"/>
                </a:lnTo>
                <a:lnTo>
                  <a:pt x="48090" y="9681"/>
                </a:lnTo>
                <a:lnTo>
                  <a:pt x="46843" y="8666"/>
                </a:lnTo>
                <a:lnTo>
                  <a:pt x="46162" y="7560"/>
                </a:lnTo>
                <a:lnTo>
                  <a:pt x="45935" y="6361"/>
                </a:lnTo>
                <a:lnTo>
                  <a:pt x="45935" y="6361"/>
                </a:lnTo>
                <a:lnTo>
                  <a:pt x="46162" y="5117"/>
                </a:lnTo>
                <a:lnTo>
                  <a:pt x="47069" y="3918"/>
                </a:lnTo>
                <a:lnTo>
                  <a:pt x="48544" y="2812"/>
                </a:lnTo>
                <a:lnTo>
                  <a:pt x="50359" y="1844"/>
                </a:lnTo>
                <a:lnTo>
                  <a:pt x="52854" y="1060"/>
                </a:lnTo>
                <a:lnTo>
                  <a:pt x="55463" y="461"/>
                </a:lnTo>
                <a:lnTo>
                  <a:pt x="58412" y="138"/>
                </a:lnTo>
                <a:lnTo>
                  <a:pt x="61474" y="0"/>
                </a:lnTo>
                <a:close/>
              </a:path>
            </a:pathLst>
          </a:custGeom>
          <a:solidFill>
            <a:srgbClr val="66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943;p81"/>
          <p:cNvSpPr/>
          <p:nvPr/>
        </p:nvSpPr>
        <p:spPr>
          <a:xfrm>
            <a:off x="7171666" y="269506"/>
            <a:ext cx="1613130" cy="3465171"/>
          </a:xfrm>
          <a:custGeom>
            <a:avLst/>
            <a:gdLst/>
            <a:ahLst/>
            <a:cxnLst/>
            <a:rect l="l" t="t" r="r" b="b"/>
            <a:pathLst>
              <a:path w="120000" h="120000" extrusionOk="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CC4125">
              <a:alpha val="561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942;p81"/>
          <p:cNvSpPr/>
          <p:nvPr/>
        </p:nvSpPr>
        <p:spPr>
          <a:xfrm>
            <a:off x="3573910" y="253109"/>
            <a:ext cx="3964890" cy="1409817"/>
          </a:xfrm>
          <a:custGeom>
            <a:avLst/>
            <a:gdLst/>
            <a:ahLst/>
            <a:cxnLst/>
            <a:rect l="l" t="t" r="r" b="b"/>
            <a:pathLst>
              <a:path w="120000" h="120000" extrusionOk="0">
                <a:moveTo>
                  <a:pt x="3595" y="0"/>
                </a:moveTo>
                <a:lnTo>
                  <a:pt x="98470" y="0"/>
                </a:lnTo>
                <a:lnTo>
                  <a:pt x="98470" y="0"/>
                </a:lnTo>
                <a:lnTo>
                  <a:pt x="102205" y="0"/>
                </a:lnTo>
                <a:lnTo>
                  <a:pt x="102251" y="0"/>
                </a:lnTo>
                <a:lnTo>
                  <a:pt x="103219" y="0"/>
                </a:lnTo>
                <a:lnTo>
                  <a:pt x="103634" y="113"/>
                </a:lnTo>
                <a:lnTo>
                  <a:pt x="104141" y="453"/>
                </a:lnTo>
                <a:lnTo>
                  <a:pt x="104602" y="906"/>
                </a:lnTo>
                <a:lnTo>
                  <a:pt x="105063" y="1586"/>
                </a:lnTo>
                <a:lnTo>
                  <a:pt x="105570" y="2492"/>
                </a:lnTo>
                <a:lnTo>
                  <a:pt x="105985" y="3512"/>
                </a:lnTo>
                <a:lnTo>
                  <a:pt x="106400" y="5099"/>
                </a:lnTo>
                <a:lnTo>
                  <a:pt x="106676" y="6798"/>
                </a:lnTo>
                <a:lnTo>
                  <a:pt x="106861" y="8951"/>
                </a:lnTo>
                <a:lnTo>
                  <a:pt x="106907" y="11558"/>
                </a:lnTo>
                <a:lnTo>
                  <a:pt x="106953" y="14050"/>
                </a:lnTo>
                <a:lnTo>
                  <a:pt x="106953" y="56770"/>
                </a:lnTo>
                <a:lnTo>
                  <a:pt x="108659" y="51671"/>
                </a:lnTo>
                <a:lnTo>
                  <a:pt x="109028" y="50651"/>
                </a:lnTo>
                <a:lnTo>
                  <a:pt x="109396" y="49858"/>
                </a:lnTo>
                <a:lnTo>
                  <a:pt x="110318" y="48158"/>
                </a:lnTo>
                <a:lnTo>
                  <a:pt x="111379" y="46912"/>
                </a:lnTo>
                <a:lnTo>
                  <a:pt x="112485" y="46118"/>
                </a:lnTo>
                <a:lnTo>
                  <a:pt x="113638" y="45892"/>
                </a:lnTo>
                <a:lnTo>
                  <a:pt x="113638" y="45892"/>
                </a:lnTo>
                <a:lnTo>
                  <a:pt x="114928" y="46232"/>
                </a:lnTo>
                <a:lnTo>
                  <a:pt x="116081" y="47025"/>
                </a:lnTo>
                <a:lnTo>
                  <a:pt x="117187" y="48385"/>
                </a:lnTo>
                <a:lnTo>
                  <a:pt x="118109" y="50424"/>
                </a:lnTo>
                <a:lnTo>
                  <a:pt x="118939" y="52804"/>
                </a:lnTo>
                <a:lnTo>
                  <a:pt x="119538" y="55524"/>
                </a:lnTo>
                <a:lnTo>
                  <a:pt x="119907" y="58470"/>
                </a:lnTo>
                <a:lnTo>
                  <a:pt x="120000" y="61529"/>
                </a:lnTo>
                <a:lnTo>
                  <a:pt x="119907" y="64589"/>
                </a:lnTo>
                <a:lnTo>
                  <a:pt x="119538" y="67535"/>
                </a:lnTo>
                <a:lnTo>
                  <a:pt x="118939" y="70254"/>
                </a:lnTo>
                <a:lnTo>
                  <a:pt x="118155" y="72634"/>
                </a:lnTo>
                <a:lnTo>
                  <a:pt x="117187" y="74560"/>
                </a:lnTo>
                <a:lnTo>
                  <a:pt x="116127" y="76033"/>
                </a:lnTo>
                <a:lnTo>
                  <a:pt x="114928" y="76827"/>
                </a:lnTo>
                <a:lnTo>
                  <a:pt x="113684" y="77167"/>
                </a:lnTo>
                <a:lnTo>
                  <a:pt x="113638" y="77167"/>
                </a:lnTo>
                <a:lnTo>
                  <a:pt x="112485" y="76940"/>
                </a:lnTo>
                <a:lnTo>
                  <a:pt x="111379" y="76147"/>
                </a:lnTo>
                <a:lnTo>
                  <a:pt x="110318" y="74787"/>
                </a:lnTo>
                <a:lnTo>
                  <a:pt x="109396" y="73201"/>
                </a:lnTo>
                <a:lnTo>
                  <a:pt x="109028" y="72407"/>
                </a:lnTo>
                <a:lnTo>
                  <a:pt x="108751" y="71388"/>
                </a:lnTo>
                <a:lnTo>
                  <a:pt x="106953" y="66175"/>
                </a:lnTo>
                <a:lnTo>
                  <a:pt x="106999" y="111048"/>
                </a:lnTo>
                <a:lnTo>
                  <a:pt x="106907" y="112294"/>
                </a:lnTo>
                <a:lnTo>
                  <a:pt x="106769" y="113541"/>
                </a:lnTo>
                <a:lnTo>
                  <a:pt x="106584" y="114900"/>
                </a:lnTo>
                <a:lnTo>
                  <a:pt x="106215" y="116147"/>
                </a:lnTo>
                <a:lnTo>
                  <a:pt x="105754" y="117393"/>
                </a:lnTo>
                <a:lnTo>
                  <a:pt x="105201" y="118300"/>
                </a:lnTo>
                <a:lnTo>
                  <a:pt x="104417" y="119206"/>
                </a:lnTo>
                <a:lnTo>
                  <a:pt x="103495" y="119773"/>
                </a:lnTo>
                <a:lnTo>
                  <a:pt x="102389" y="120000"/>
                </a:lnTo>
                <a:lnTo>
                  <a:pt x="38724" y="120000"/>
                </a:lnTo>
                <a:lnTo>
                  <a:pt x="31717" y="120000"/>
                </a:lnTo>
                <a:lnTo>
                  <a:pt x="32316" y="117280"/>
                </a:lnTo>
                <a:lnTo>
                  <a:pt x="32823" y="114447"/>
                </a:lnTo>
                <a:lnTo>
                  <a:pt x="33100" y="111501"/>
                </a:lnTo>
                <a:lnTo>
                  <a:pt x="33192" y="108328"/>
                </a:lnTo>
                <a:lnTo>
                  <a:pt x="33192" y="108328"/>
                </a:lnTo>
                <a:lnTo>
                  <a:pt x="33100" y="105155"/>
                </a:lnTo>
                <a:lnTo>
                  <a:pt x="32823" y="101983"/>
                </a:lnTo>
                <a:lnTo>
                  <a:pt x="32270" y="99036"/>
                </a:lnTo>
                <a:lnTo>
                  <a:pt x="31625" y="96317"/>
                </a:lnTo>
                <a:lnTo>
                  <a:pt x="30795" y="93824"/>
                </a:lnTo>
                <a:lnTo>
                  <a:pt x="29781" y="91671"/>
                </a:lnTo>
                <a:lnTo>
                  <a:pt x="28674" y="90084"/>
                </a:lnTo>
                <a:lnTo>
                  <a:pt x="27475" y="88838"/>
                </a:lnTo>
                <a:lnTo>
                  <a:pt x="26185" y="88045"/>
                </a:lnTo>
                <a:lnTo>
                  <a:pt x="24894" y="87818"/>
                </a:lnTo>
                <a:lnTo>
                  <a:pt x="23603" y="88045"/>
                </a:lnTo>
                <a:lnTo>
                  <a:pt x="22312" y="88838"/>
                </a:lnTo>
                <a:lnTo>
                  <a:pt x="21114" y="90084"/>
                </a:lnTo>
                <a:lnTo>
                  <a:pt x="20007" y="91671"/>
                </a:lnTo>
                <a:lnTo>
                  <a:pt x="18993" y="93824"/>
                </a:lnTo>
                <a:lnTo>
                  <a:pt x="18117" y="96203"/>
                </a:lnTo>
                <a:lnTo>
                  <a:pt x="17472" y="98923"/>
                </a:lnTo>
                <a:lnTo>
                  <a:pt x="16965" y="101869"/>
                </a:lnTo>
                <a:lnTo>
                  <a:pt x="16642" y="105042"/>
                </a:lnTo>
                <a:lnTo>
                  <a:pt x="16550" y="108215"/>
                </a:lnTo>
                <a:lnTo>
                  <a:pt x="16550" y="108215"/>
                </a:lnTo>
                <a:lnTo>
                  <a:pt x="16642" y="111388"/>
                </a:lnTo>
                <a:lnTo>
                  <a:pt x="16918" y="114334"/>
                </a:lnTo>
                <a:lnTo>
                  <a:pt x="17379" y="117167"/>
                </a:lnTo>
                <a:lnTo>
                  <a:pt x="17979" y="119886"/>
                </a:lnTo>
                <a:lnTo>
                  <a:pt x="3503" y="119773"/>
                </a:lnTo>
                <a:lnTo>
                  <a:pt x="3042" y="119546"/>
                </a:lnTo>
                <a:lnTo>
                  <a:pt x="2535" y="119093"/>
                </a:lnTo>
                <a:lnTo>
                  <a:pt x="2028" y="118526"/>
                </a:lnTo>
                <a:lnTo>
                  <a:pt x="1475" y="117733"/>
                </a:lnTo>
                <a:lnTo>
                  <a:pt x="1014" y="116713"/>
                </a:lnTo>
                <a:lnTo>
                  <a:pt x="645" y="115127"/>
                </a:lnTo>
                <a:lnTo>
                  <a:pt x="276" y="113314"/>
                </a:lnTo>
                <a:lnTo>
                  <a:pt x="46" y="111161"/>
                </a:lnTo>
                <a:lnTo>
                  <a:pt x="0" y="108555"/>
                </a:lnTo>
                <a:lnTo>
                  <a:pt x="0" y="8385"/>
                </a:lnTo>
                <a:lnTo>
                  <a:pt x="92" y="7025"/>
                </a:lnTo>
                <a:lnTo>
                  <a:pt x="230" y="5892"/>
                </a:lnTo>
                <a:lnTo>
                  <a:pt x="461" y="4645"/>
                </a:lnTo>
                <a:lnTo>
                  <a:pt x="875" y="3286"/>
                </a:lnTo>
                <a:lnTo>
                  <a:pt x="1290" y="2266"/>
                </a:lnTo>
                <a:lnTo>
                  <a:pt x="1936" y="1246"/>
                </a:lnTo>
                <a:lnTo>
                  <a:pt x="2673" y="453"/>
                </a:lnTo>
                <a:lnTo>
                  <a:pt x="3595" y="0"/>
                </a:lnTo>
                <a:close/>
              </a:path>
            </a:pathLst>
          </a:custGeom>
          <a:solidFill>
            <a:srgbClr val="CC412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329" name="Google Shape;32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330" name="Google Shape;330;p57"/>
          <p:cNvSpPr txBox="1">
            <a:spLocks noGrp="1"/>
          </p:cNvSpPr>
          <p:nvPr>
            <p:ph type="title"/>
          </p:nvPr>
        </p:nvSpPr>
        <p:spPr>
          <a:xfrm>
            <a:off x="437650" y="579249"/>
            <a:ext cx="4124100" cy="1371171"/>
          </a:xfrm>
          <a:prstGeom prst="rect">
            <a:avLst/>
          </a:prstGeom>
        </p:spPr>
        <p:txBody>
          <a:bodyPr spcFirstLastPara="1" wrap="square" lIns="91425" tIns="91425" rIns="91425" bIns="91425" anchor="t" anchorCtr="0">
            <a:noAutofit/>
          </a:bodyPr>
          <a:lstStyle/>
          <a:p>
            <a:pPr lvl="0"/>
            <a:r>
              <a:rPr lang="en-GB" sz="3000" dirty="0"/>
              <a:t>I.2) </a:t>
            </a:r>
            <a:r>
              <a:rPr lang="en-GB" sz="3000" dirty="0" err="1"/>
              <a:t>Thông</a:t>
            </a:r>
            <a:r>
              <a:rPr lang="en-GB" sz="3000" dirty="0"/>
              <a:t> tin </a:t>
            </a:r>
            <a:r>
              <a:rPr lang="en-GB" sz="3000" dirty="0" err="1"/>
              <a:t>cơ</a:t>
            </a:r>
            <a:r>
              <a:rPr lang="en-GB" sz="3000" dirty="0"/>
              <a:t> </a:t>
            </a:r>
            <a:br>
              <a:rPr lang="en-GB" sz="3000" dirty="0"/>
            </a:br>
            <a:r>
              <a:rPr lang="en-GB" sz="3000" dirty="0" err="1"/>
              <a:t>bản</a:t>
            </a:r>
            <a:r>
              <a:rPr lang="en-GB" sz="3000" dirty="0"/>
              <a:t> </a:t>
            </a:r>
            <a:r>
              <a:rPr lang="en-GB" sz="3000" dirty="0" err="1"/>
              <a:t>cho</a:t>
            </a:r>
            <a:r>
              <a:rPr lang="en-GB" sz="3000" dirty="0"/>
              <a:t> </a:t>
            </a:r>
            <a:r>
              <a:rPr lang="en-GB" sz="3000" dirty="0" err="1">
                <a:solidFill>
                  <a:schemeClr val="bg1"/>
                </a:solidFill>
              </a:rPr>
              <a:t>nghiệp</a:t>
            </a:r>
            <a:r>
              <a:rPr lang="en-GB" sz="3000" dirty="0">
                <a:solidFill>
                  <a:schemeClr val="bg1"/>
                </a:solidFill>
              </a:rPr>
              <a:t> </a:t>
            </a:r>
            <a:br>
              <a:rPr lang="en-GB" sz="3000" dirty="0">
                <a:solidFill>
                  <a:schemeClr val="bg1"/>
                </a:solidFill>
              </a:rPr>
            </a:br>
            <a:r>
              <a:rPr lang="en-GB" sz="3000" dirty="0" err="1">
                <a:solidFill>
                  <a:schemeClr val="bg1"/>
                </a:solidFill>
              </a:rPr>
              <a:t>vụ</a:t>
            </a:r>
            <a:r>
              <a:rPr lang="en-GB" sz="3000" dirty="0">
                <a:solidFill>
                  <a:schemeClr val="bg1"/>
                </a:solidFill>
              </a:rPr>
              <a:t> </a:t>
            </a:r>
            <a:r>
              <a:rPr lang="en-GB" sz="3000" dirty="0" err="1">
                <a:solidFill>
                  <a:schemeClr val="bg1"/>
                </a:solidFill>
              </a:rPr>
              <a:t>của</a:t>
            </a:r>
            <a:r>
              <a:rPr lang="en-GB" sz="3000" dirty="0">
                <a:solidFill>
                  <a:schemeClr val="bg1"/>
                </a:solidFill>
              </a:rPr>
              <a:t> </a:t>
            </a:r>
            <a:r>
              <a:rPr lang="en-GB" sz="3000" dirty="0" err="1">
                <a:solidFill>
                  <a:schemeClr val="bg1"/>
                </a:solidFill>
              </a:rPr>
              <a:t>bài</a:t>
            </a:r>
            <a:r>
              <a:rPr lang="en-GB" sz="3000" dirty="0">
                <a:solidFill>
                  <a:schemeClr val="bg1"/>
                </a:solidFill>
              </a:rPr>
              <a:t> </a:t>
            </a:r>
            <a:r>
              <a:rPr lang="en-GB" sz="3000" dirty="0" err="1">
                <a:solidFill>
                  <a:schemeClr val="bg1"/>
                </a:solidFill>
              </a:rPr>
              <a:t>toán</a:t>
            </a:r>
            <a:endParaRPr sz="3000" dirty="0">
              <a:solidFill>
                <a:schemeClr val="bg1"/>
              </a:solidFill>
            </a:endParaRPr>
          </a:p>
        </p:txBody>
      </p:sp>
      <p:sp>
        <p:nvSpPr>
          <p:cNvPr id="51" name="Google Shape;944;p81"/>
          <p:cNvSpPr/>
          <p:nvPr/>
        </p:nvSpPr>
        <p:spPr>
          <a:xfrm>
            <a:off x="4818466" y="3421867"/>
            <a:ext cx="3966330" cy="1409817"/>
          </a:xfrm>
          <a:custGeom>
            <a:avLst/>
            <a:gdLst/>
            <a:ahLst/>
            <a:cxnLst/>
            <a:rect l="l" t="t" r="r" b="b"/>
            <a:pathLst>
              <a:path w="120000" h="120000" extrusionOk="0">
                <a:moveTo>
                  <a:pt x="17649" y="0"/>
                </a:moveTo>
                <a:lnTo>
                  <a:pt x="81290" y="0"/>
                </a:lnTo>
                <a:lnTo>
                  <a:pt x="88248" y="113"/>
                </a:lnTo>
                <a:lnTo>
                  <a:pt x="87649" y="2719"/>
                </a:lnTo>
                <a:lnTo>
                  <a:pt x="87188" y="5552"/>
                </a:lnTo>
                <a:lnTo>
                  <a:pt x="86912" y="8498"/>
                </a:lnTo>
                <a:lnTo>
                  <a:pt x="86820" y="11671"/>
                </a:lnTo>
                <a:lnTo>
                  <a:pt x="86820" y="11671"/>
                </a:lnTo>
                <a:lnTo>
                  <a:pt x="86912" y="14844"/>
                </a:lnTo>
                <a:lnTo>
                  <a:pt x="87188" y="18016"/>
                </a:lnTo>
                <a:lnTo>
                  <a:pt x="87695" y="20963"/>
                </a:lnTo>
                <a:lnTo>
                  <a:pt x="88341" y="23682"/>
                </a:lnTo>
                <a:lnTo>
                  <a:pt x="89216" y="26175"/>
                </a:lnTo>
                <a:lnTo>
                  <a:pt x="90230" y="28328"/>
                </a:lnTo>
                <a:lnTo>
                  <a:pt x="91336" y="29915"/>
                </a:lnTo>
                <a:lnTo>
                  <a:pt x="92534" y="31161"/>
                </a:lnTo>
                <a:lnTo>
                  <a:pt x="93778" y="31954"/>
                </a:lnTo>
                <a:lnTo>
                  <a:pt x="95115" y="32181"/>
                </a:lnTo>
                <a:lnTo>
                  <a:pt x="96405" y="31954"/>
                </a:lnTo>
                <a:lnTo>
                  <a:pt x="97649" y="31274"/>
                </a:lnTo>
                <a:lnTo>
                  <a:pt x="98847" y="29915"/>
                </a:lnTo>
                <a:lnTo>
                  <a:pt x="99953" y="28328"/>
                </a:lnTo>
                <a:lnTo>
                  <a:pt x="100967" y="26288"/>
                </a:lnTo>
                <a:lnTo>
                  <a:pt x="101797" y="23796"/>
                </a:lnTo>
                <a:lnTo>
                  <a:pt x="102534" y="21076"/>
                </a:lnTo>
                <a:lnTo>
                  <a:pt x="103041" y="18130"/>
                </a:lnTo>
                <a:lnTo>
                  <a:pt x="103317" y="15070"/>
                </a:lnTo>
                <a:lnTo>
                  <a:pt x="103456" y="11784"/>
                </a:lnTo>
                <a:lnTo>
                  <a:pt x="103456" y="11784"/>
                </a:lnTo>
                <a:lnTo>
                  <a:pt x="103364" y="8725"/>
                </a:lnTo>
                <a:lnTo>
                  <a:pt x="103087" y="5665"/>
                </a:lnTo>
                <a:lnTo>
                  <a:pt x="102580" y="2832"/>
                </a:lnTo>
                <a:lnTo>
                  <a:pt x="101981" y="113"/>
                </a:lnTo>
                <a:lnTo>
                  <a:pt x="116451" y="226"/>
                </a:lnTo>
                <a:lnTo>
                  <a:pt x="116912" y="453"/>
                </a:lnTo>
                <a:lnTo>
                  <a:pt x="117465" y="906"/>
                </a:lnTo>
                <a:lnTo>
                  <a:pt x="117972" y="1473"/>
                </a:lnTo>
                <a:lnTo>
                  <a:pt x="118525" y="2266"/>
                </a:lnTo>
                <a:lnTo>
                  <a:pt x="118940" y="3399"/>
                </a:lnTo>
                <a:lnTo>
                  <a:pt x="119354" y="4872"/>
                </a:lnTo>
                <a:lnTo>
                  <a:pt x="119723" y="6685"/>
                </a:lnTo>
                <a:lnTo>
                  <a:pt x="119907" y="8838"/>
                </a:lnTo>
                <a:lnTo>
                  <a:pt x="120000" y="11444"/>
                </a:lnTo>
                <a:lnTo>
                  <a:pt x="120000" y="111728"/>
                </a:lnTo>
                <a:lnTo>
                  <a:pt x="119907" y="112974"/>
                </a:lnTo>
                <a:lnTo>
                  <a:pt x="119769" y="114107"/>
                </a:lnTo>
                <a:lnTo>
                  <a:pt x="119447" y="115354"/>
                </a:lnTo>
                <a:lnTo>
                  <a:pt x="119124" y="116713"/>
                </a:lnTo>
                <a:lnTo>
                  <a:pt x="118663" y="117733"/>
                </a:lnTo>
                <a:lnTo>
                  <a:pt x="118018" y="118753"/>
                </a:lnTo>
                <a:lnTo>
                  <a:pt x="117327" y="119546"/>
                </a:lnTo>
                <a:lnTo>
                  <a:pt x="116359" y="120000"/>
                </a:lnTo>
                <a:lnTo>
                  <a:pt x="21566" y="120000"/>
                </a:lnTo>
                <a:lnTo>
                  <a:pt x="21566" y="120000"/>
                </a:lnTo>
                <a:lnTo>
                  <a:pt x="17788" y="120000"/>
                </a:lnTo>
                <a:lnTo>
                  <a:pt x="17788" y="120000"/>
                </a:lnTo>
                <a:lnTo>
                  <a:pt x="16820" y="120000"/>
                </a:lnTo>
                <a:lnTo>
                  <a:pt x="16359" y="119886"/>
                </a:lnTo>
                <a:lnTo>
                  <a:pt x="15898" y="119546"/>
                </a:lnTo>
                <a:lnTo>
                  <a:pt x="15391" y="119206"/>
                </a:lnTo>
                <a:lnTo>
                  <a:pt x="14884" y="118413"/>
                </a:lnTo>
                <a:lnTo>
                  <a:pt x="14423" y="117620"/>
                </a:lnTo>
                <a:lnTo>
                  <a:pt x="14009" y="116487"/>
                </a:lnTo>
                <a:lnTo>
                  <a:pt x="13640" y="115014"/>
                </a:lnTo>
                <a:lnTo>
                  <a:pt x="13364" y="113201"/>
                </a:lnTo>
                <a:lnTo>
                  <a:pt x="13179" y="111048"/>
                </a:lnTo>
                <a:lnTo>
                  <a:pt x="13133" y="108441"/>
                </a:lnTo>
                <a:lnTo>
                  <a:pt x="13087" y="106062"/>
                </a:lnTo>
                <a:lnTo>
                  <a:pt x="13041" y="63229"/>
                </a:lnTo>
                <a:lnTo>
                  <a:pt x="11290" y="68328"/>
                </a:lnTo>
                <a:lnTo>
                  <a:pt x="10967" y="69348"/>
                </a:lnTo>
                <a:lnTo>
                  <a:pt x="10645" y="70141"/>
                </a:lnTo>
                <a:lnTo>
                  <a:pt x="9723" y="71841"/>
                </a:lnTo>
                <a:lnTo>
                  <a:pt x="8663" y="73087"/>
                </a:lnTo>
                <a:lnTo>
                  <a:pt x="7557" y="73881"/>
                </a:lnTo>
                <a:lnTo>
                  <a:pt x="6359" y="74107"/>
                </a:lnTo>
                <a:lnTo>
                  <a:pt x="6359" y="74107"/>
                </a:lnTo>
                <a:lnTo>
                  <a:pt x="5115" y="73767"/>
                </a:lnTo>
                <a:lnTo>
                  <a:pt x="3917" y="72974"/>
                </a:lnTo>
                <a:lnTo>
                  <a:pt x="2857" y="71614"/>
                </a:lnTo>
                <a:lnTo>
                  <a:pt x="1843" y="69575"/>
                </a:lnTo>
                <a:lnTo>
                  <a:pt x="1105" y="67195"/>
                </a:lnTo>
                <a:lnTo>
                  <a:pt x="460" y="64475"/>
                </a:lnTo>
                <a:lnTo>
                  <a:pt x="138" y="61529"/>
                </a:lnTo>
                <a:lnTo>
                  <a:pt x="0" y="58470"/>
                </a:lnTo>
                <a:lnTo>
                  <a:pt x="138" y="55410"/>
                </a:lnTo>
                <a:lnTo>
                  <a:pt x="460" y="52464"/>
                </a:lnTo>
                <a:lnTo>
                  <a:pt x="1059" y="49858"/>
                </a:lnTo>
                <a:lnTo>
                  <a:pt x="1843" y="47365"/>
                </a:lnTo>
                <a:lnTo>
                  <a:pt x="2811" y="45552"/>
                </a:lnTo>
                <a:lnTo>
                  <a:pt x="3917" y="43966"/>
                </a:lnTo>
                <a:lnTo>
                  <a:pt x="5115" y="43172"/>
                </a:lnTo>
                <a:lnTo>
                  <a:pt x="6359" y="42832"/>
                </a:lnTo>
                <a:lnTo>
                  <a:pt x="6359" y="42832"/>
                </a:lnTo>
                <a:lnTo>
                  <a:pt x="7557" y="43059"/>
                </a:lnTo>
                <a:lnTo>
                  <a:pt x="8663" y="43852"/>
                </a:lnTo>
                <a:lnTo>
                  <a:pt x="9723" y="45212"/>
                </a:lnTo>
                <a:lnTo>
                  <a:pt x="10645" y="46798"/>
                </a:lnTo>
                <a:lnTo>
                  <a:pt x="10967" y="47592"/>
                </a:lnTo>
                <a:lnTo>
                  <a:pt x="11290" y="48611"/>
                </a:lnTo>
                <a:lnTo>
                  <a:pt x="13041" y="53824"/>
                </a:lnTo>
                <a:lnTo>
                  <a:pt x="12995" y="8951"/>
                </a:lnTo>
                <a:lnTo>
                  <a:pt x="13087" y="7818"/>
                </a:lnTo>
                <a:lnTo>
                  <a:pt x="13225" y="6458"/>
                </a:lnTo>
                <a:lnTo>
                  <a:pt x="13456" y="5212"/>
                </a:lnTo>
                <a:lnTo>
                  <a:pt x="13778" y="3966"/>
                </a:lnTo>
                <a:lnTo>
                  <a:pt x="14239" y="2719"/>
                </a:lnTo>
                <a:lnTo>
                  <a:pt x="14838" y="1699"/>
                </a:lnTo>
                <a:lnTo>
                  <a:pt x="15576" y="906"/>
                </a:lnTo>
                <a:lnTo>
                  <a:pt x="16497" y="226"/>
                </a:lnTo>
                <a:lnTo>
                  <a:pt x="17649"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951;p81"/>
          <p:cNvSpPr txBox="1"/>
          <p:nvPr/>
        </p:nvSpPr>
        <p:spPr>
          <a:xfrm>
            <a:off x="3666391" y="228614"/>
            <a:ext cx="3457591" cy="1172451"/>
          </a:xfrm>
          <a:prstGeom prst="rect">
            <a:avLst/>
          </a:prstGeom>
          <a:noFill/>
          <a:ln>
            <a:noFill/>
          </a:ln>
        </p:spPr>
        <p:txBody>
          <a:bodyPr spcFirstLastPara="1" wrap="square" lIns="91425" tIns="91425" rIns="91425" bIns="91425" anchor="ctr" anchorCtr="0">
            <a:noAutofit/>
          </a:bodyPr>
          <a:lstStyle/>
          <a:p>
            <a:pPr lvl="0"/>
            <a:r>
              <a:rPr lang="vi-VN" dirty="0">
                <a:solidFill>
                  <a:srgbClr val="FFFFFF"/>
                </a:solidFill>
                <a:latin typeface="+mj-lt"/>
                <a:ea typeface="Roboto Slab"/>
                <a:cs typeface="Roboto Slab"/>
                <a:sym typeface="Roboto Slab"/>
              </a:rPr>
              <a:t>Người dùng chọn địa điểm muốn đến và khoảng thời gian họ muốn đặt phòng, hệ thống sẽ liệt kê ra tất cả các khách sạn ở đó cùng với danh sách các loại phòng còn trống.</a:t>
            </a:r>
            <a:endParaRPr dirty="0">
              <a:solidFill>
                <a:srgbClr val="FFFFFF"/>
              </a:solidFill>
              <a:latin typeface="+mj-lt"/>
              <a:ea typeface="Roboto Slab"/>
              <a:cs typeface="Roboto Slab"/>
              <a:sym typeface="Roboto Slab"/>
            </a:endParaRPr>
          </a:p>
        </p:txBody>
      </p:sp>
      <p:sp>
        <p:nvSpPr>
          <p:cNvPr id="58" name="Google Shape;951;p81"/>
          <p:cNvSpPr txBox="1"/>
          <p:nvPr/>
        </p:nvSpPr>
        <p:spPr>
          <a:xfrm>
            <a:off x="5757411" y="3520006"/>
            <a:ext cx="2613447" cy="1263926"/>
          </a:xfrm>
          <a:prstGeom prst="rect">
            <a:avLst/>
          </a:prstGeom>
          <a:noFill/>
          <a:ln>
            <a:noFill/>
          </a:ln>
        </p:spPr>
        <p:txBody>
          <a:bodyPr spcFirstLastPara="1" wrap="square" lIns="91425" tIns="91425" rIns="91425" bIns="91425" anchor="ctr" anchorCtr="0">
            <a:noAutofit/>
          </a:bodyPr>
          <a:lstStyle/>
          <a:p>
            <a:pPr lvl="0"/>
            <a:r>
              <a:rPr lang="vi-VN" dirty="0">
                <a:solidFill>
                  <a:srgbClr val="FFFFFF"/>
                </a:solidFill>
                <a:latin typeface="+mj-lt"/>
                <a:ea typeface="Roboto Slab"/>
                <a:cs typeface="Roboto Slab"/>
                <a:sym typeface="Roboto Slab"/>
              </a:rPr>
              <a:t>Trong khi sử dụng khách hang có thể yêu cầu dịch vụ cũng như đánh giá khách sạn.</a:t>
            </a:r>
            <a:endParaRPr dirty="0">
              <a:solidFill>
                <a:srgbClr val="FFFFFF"/>
              </a:solidFill>
              <a:latin typeface="+mj-lt"/>
              <a:ea typeface="Roboto Slab"/>
              <a:cs typeface="Roboto Slab"/>
              <a:sym typeface="Roboto Slab"/>
            </a:endParaRPr>
          </a:p>
        </p:txBody>
      </p:sp>
      <p:sp>
        <p:nvSpPr>
          <p:cNvPr id="60" name="Google Shape;951;p81"/>
          <p:cNvSpPr txBox="1"/>
          <p:nvPr/>
        </p:nvSpPr>
        <p:spPr>
          <a:xfrm>
            <a:off x="3799999" y="1957160"/>
            <a:ext cx="1361398" cy="2084982"/>
          </a:xfrm>
          <a:prstGeom prst="rect">
            <a:avLst/>
          </a:prstGeom>
          <a:noFill/>
          <a:ln>
            <a:noFill/>
          </a:ln>
        </p:spPr>
        <p:txBody>
          <a:bodyPr spcFirstLastPara="1" wrap="square" lIns="91425" tIns="91425" rIns="91425" bIns="91425" anchor="ctr" anchorCtr="0">
            <a:noAutofit/>
          </a:bodyPr>
          <a:lstStyle/>
          <a:p>
            <a:pPr lvl="0"/>
            <a:r>
              <a:rPr lang="vi-VN" dirty="0">
                <a:solidFill>
                  <a:srgbClr val="FFFFFF"/>
                </a:solidFill>
                <a:latin typeface="+mj-lt"/>
                <a:ea typeface="Roboto Slab"/>
                <a:cs typeface="Roboto Slab"/>
                <a:sym typeface="Roboto Slab"/>
              </a:rPr>
              <a:t>Tiếp tân xác nhận giấy CMND và giao phòng, khi khách hàng trả phòng thì thu</a:t>
            </a:r>
            <a:r>
              <a:rPr lang="en-US" dirty="0">
                <a:solidFill>
                  <a:srgbClr val="FFFFFF"/>
                </a:solidFill>
                <a:latin typeface="+mj-lt"/>
                <a:ea typeface="Roboto Slab"/>
                <a:cs typeface="Roboto Slab"/>
                <a:sym typeface="Roboto Slab"/>
              </a:rPr>
              <a:t> </a:t>
            </a:r>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khóa</a:t>
            </a:r>
            <a:r>
              <a:rPr lang="vi-VN" dirty="0">
                <a:solidFill>
                  <a:srgbClr val="FFFFFF"/>
                </a:solidFill>
                <a:latin typeface="+mj-lt"/>
                <a:ea typeface="Roboto Slab"/>
                <a:cs typeface="Roboto Slab"/>
                <a:sym typeface="Roboto Slab"/>
              </a:rPr>
              <a:t> phòng và in hóa đơn.</a:t>
            </a:r>
            <a:endParaRPr dirty="0">
              <a:solidFill>
                <a:srgbClr val="FFFFFF"/>
              </a:solidFill>
              <a:latin typeface="+mj-lt"/>
              <a:ea typeface="Roboto Slab"/>
              <a:cs typeface="Roboto Slab"/>
              <a:sym typeface="Roboto Slab"/>
            </a:endParaRPr>
          </a:p>
        </p:txBody>
      </p:sp>
      <p:sp>
        <p:nvSpPr>
          <p:cNvPr id="13" name="Google Shape;951;p81"/>
          <p:cNvSpPr txBox="1"/>
          <p:nvPr/>
        </p:nvSpPr>
        <p:spPr>
          <a:xfrm>
            <a:off x="7338920" y="880602"/>
            <a:ext cx="1477077" cy="2376244"/>
          </a:xfrm>
          <a:prstGeom prst="rect">
            <a:avLst/>
          </a:prstGeom>
          <a:noFill/>
          <a:ln>
            <a:noFill/>
          </a:ln>
        </p:spPr>
        <p:txBody>
          <a:bodyPr spcFirstLastPara="1" wrap="square" lIns="91425" tIns="91425" rIns="91425" bIns="91425" anchor="ctr" anchorCtr="0">
            <a:noAutofit/>
          </a:bodyPr>
          <a:lstStyle/>
          <a:p>
            <a:pPr lvl="0"/>
            <a:r>
              <a:rPr lang="en-US" dirty="0">
                <a:solidFill>
                  <a:srgbClr val="FFFFFF"/>
                </a:solidFill>
                <a:latin typeface="+mj-lt"/>
                <a:ea typeface="Roboto Slab"/>
                <a:cs typeface="Roboto Slab"/>
                <a:sym typeface="Roboto Slab"/>
              </a:rPr>
              <a:t>       </a:t>
            </a:r>
            <a:r>
              <a:rPr lang="vi-VN" dirty="0">
                <a:solidFill>
                  <a:srgbClr val="FFFFFF"/>
                </a:solidFill>
                <a:latin typeface="+mj-lt"/>
                <a:ea typeface="Roboto Slab"/>
                <a:cs typeface="Roboto Slab"/>
                <a:sym typeface="Roboto Slab"/>
              </a:rPr>
              <a:t>Người dùng </a:t>
            </a:r>
            <a:r>
              <a:rPr lang="en-US" dirty="0">
                <a:solidFill>
                  <a:srgbClr val="FFFFFF"/>
                </a:solidFill>
                <a:latin typeface="+mj-lt"/>
                <a:ea typeface="Roboto Slab"/>
                <a:cs typeface="Roboto Slab"/>
                <a:sym typeface="Roboto Slab"/>
              </a:rPr>
              <a:t>     </a:t>
            </a:r>
            <a:r>
              <a:rPr lang="vi-VN" dirty="0">
                <a:solidFill>
                  <a:srgbClr val="FFFFFF"/>
                </a:solidFill>
                <a:latin typeface="+mj-lt"/>
                <a:ea typeface="Roboto Slab"/>
                <a:cs typeface="Roboto Slab"/>
                <a:sym typeface="Roboto Slab"/>
              </a:rPr>
              <a:t>có thể đăng kí đặt phòng từ kết quả tìm kiếm ở trên. Sau khi đặt phòng xong, hệ thống sẽ xuất ra giấy xác nhận đặt phòng cùng với mã số đặt phòng.</a:t>
            </a:r>
            <a:endParaRPr dirty="0">
              <a:solidFill>
                <a:srgbClr val="FFFFFF"/>
              </a:solidFill>
              <a:latin typeface="+mj-lt"/>
              <a:ea typeface="Roboto Slab"/>
              <a:cs typeface="Roboto Slab"/>
              <a:sym typeface="Roboto Slab"/>
            </a:endParaRPr>
          </a:p>
        </p:txBody>
      </p:sp>
    </p:spTree>
    <p:extLst>
      <p:ext uri="{BB962C8B-B14F-4D97-AF65-F5344CB8AC3E}">
        <p14:creationId xmlns:p14="http://schemas.microsoft.com/office/powerpoint/2010/main" val="219089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1+#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1+#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51" grpId="0" animBg="1"/>
      <p:bldP spid="54" grpId="0"/>
      <p:bldP spid="58" grpId="0"/>
      <p:bldP spid="6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55"/>
          <p:cNvSpPr/>
          <p:nvPr/>
        </p:nvSpPr>
        <p:spPr>
          <a:xfrm>
            <a:off x="-8662" y="0"/>
            <a:ext cx="5063662" cy="5143500"/>
          </a:xfrm>
          <a:prstGeom prst="rect">
            <a:avLst/>
          </a:prstGeom>
          <a:solidFill>
            <a:srgbClr val="22222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06" name="Google Shape;306;p55"/>
          <p:cNvSpPr/>
          <p:nvPr/>
        </p:nvSpPr>
        <p:spPr>
          <a:xfrm>
            <a:off x="5055000" y="124029"/>
            <a:ext cx="3548588" cy="2670900"/>
          </a:xfrm>
          <a:prstGeom prst="frame">
            <a:avLst>
              <a:gd name="adj1" fmla="val 2221"/>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C4125"/>
              </a:solidFill>
            </a:endParaRPr>
          </a:p>
        </p:txBody>
      </p:sp>
      <p:sp>
        <p:nvSpPr>
          <p:cNvPr id="307" name="Google Shape;307;p55"/>
          <p:cNvSpPr/>
          <p:nvPr/>
        </p:nvSpPr>
        <p:spPr>
          <a:xfrm>
            <a:off x="5547033" y="413052"/>
            <a:ext cx="701400" cy="6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08" name="Google Shape;30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309" name="Google Shape;309;p55"/>
          <p:cNvSpPr txBox="1">
            <a:spLocks noGrp="1"/>
          </p:cNvSpPr>
          <p:nvPr>
            <p:ph type="ctrTitle"/>
          </p:nvPr>
        </p:nvSpPr>
        <p:spPr>
          <a:xfrm>
            <a:off x="5445788" y="578623"/>
            <a:ext cx="3528300" cy="1650600"/>
          </a:xfrm>
          <a:prstGeom prst="rect">
            <a:avLst/>
          </a:prstGeom>
        </p:spPr>
        <p:txBody>
          <a:bodyPr spcFirstLastPara="1" wrap="square" lIns="91425" tIns="91425" rIns="91425" bIns="91425" anchor="t" anchorCtr="0">
            <a:noAutofit/>
          </a:bodyPr>
          <a:lstStyle/>
          <a:p>
            <a:pPr lvl="0">
              <a:buSzPts val="1100"/>
            </a:pPr>
            <a:r>
              <a:rPr lang="en-GB" sz="3000" dirty="0">
                <a:solidFill>
                  <a:schemeClr val="tx1"/>
                </a:solidFill>
              </a:rPr>
              <a:t>I.3) </a:t>
            </a:r>
            <a:br>
              <a:rPr lang="en-GB" sz="3000" dirty="0">
                <a:solidFill>
                  <a:schemeClr val="tx1"/>
                </a:solidFill>
              </a:rPr>
            </a:br>
            <a:r>
              <a:rPr lang="en-GB" sz="3000" dirty="0" err="1">
                <a:solidFill>
                  <a:schemeClr val="tx1"/>
                </a:solidFill>
              </a:rPr>
              <a:t>Khảo</a:t>
            </a:r>
            <a:r>
              <a:rPr lang="en-GB" sz="3000" dirty="0">
                <a:solidFill>
                  <a:schemeClr val="tx1"/>
                </a:solidFill>
              </a:rPr>
              <a:t> </a:t>
            </a:r>
            <a:br>
              <a:rPr lang="en-GB" sz="3000" dirty="0">
                <a:solidFill>
                  <a:schemeClr val="tx1"/>
                </a:solidFill>
              </a:rPr>
            </a:br>
            <a:r>
              <a:rPr lang="en-GB" sz="3000" dirty="0" err="1">
                <a:solidFill>
                  <a:schemeClr val="tx1"/>
                </a:solidFill>
              </a:rPr>
              <a:t>Sát</a:t>
            </a:r>
            <a:r>
              <a:rPr lang="en-GB" sz="3000" dirty="0">
                <a:solidFill>
                  <a:schemeClr val="tx1"/>
                </a:solidFill>
              </a:rPr>
              <a:t> </a:t>
            </a:r>
            <a:r>
              <a:rPr lang="en-GB" sz="3000" dirty="0" err="1">
                <a:solidFill>
                  <a:schemeClr val="tx1"/>
                </a:solidFill>
              </a:rPr>
              <a:t>Bài</a:t>
            </a:r>
            <a:r>
              <a:rPr lang="en-GB" sz="3000" dirty="0">
                <a:solidFill>
                  <a:schemeClr val="tx1"/>
                </a:solidFill>
              </a:rPr>
              <a:t> </a:t>
            </a:r>
            <a:br>
              <a:rPr lang="en-GB" sz="3000" dirty="0">
                <a:solidFill>
                  <a:schemeClr val="tx1"/>
                </a:solidFill>
              </a:rPr>
            </a:br>
            <a:r>
              <a:rPr lang="en-GB" sz="3000" dirty="0" err="1">
                <a:solidFill>
                  <a:schemeClr val="tx1"/>
                </a:solidFill>
              </a:rPr>
              <a:t>Toán</a:t>
            </a:r>
            <a:endParaRPr lang="en-GB" sz="3000" dirty="0">
              <a:solidFill>
                <a:schemeClr val="tx1"/>
              </a:solidFill>
            </a:endParaRPr>
          </a:p>
        </p:txBody>
      </p:sp>
      <p:sp>
        <p:nvSpPr>
          <p:cNvPr id="9" name="Google Shape;951;p81"/>
          <p:cNvSpPr txBox="1"/>
          <p:nvPr/>
        </p:nvSpPr>
        <p:spPr>
          <a:xfrm>
            <a:off x="561332" y="124029"/>
            <a:ext cx="3923674" cy="4932788"/>
          </a:xfrm>
          <a:prstGeom prst="rect">
            <a:avLst/>
          </a:prstGeom>
          <a:noFill/>
          <a:ln>
            <a:noFill/>
          </a:ln>
        </p:spPr>
        <p:txBody>
          <a:bodyPr spcFirstLastPara="1" wrap="square" lIns="91425" tIns="91425" rIns="91425" bIns="91425" anchor="ctr" anchorCtr="0">
            <a:noAutofit/>
          </a:bodyPr>
          <a:lstStyle/>
          <a:p>
            <a:pPr lvl="0"/>
            <a:r>
              <a:rPr lang="en-GB" sz="2500" b="1" dirty="0" err="1">
                <a:solidFill>
                  <a:srgbClr val="CC4125"/>
                </a:solidFill>
                <a:latin typeface="Roboto Slab"/>
                <a:ea typeface="Roboto Slab"/>
                <a:sym typeface="Roboto Slab"/>
              </a:rPr>
              <a:t>Hệ</a:t>
            </a:r>
            <a:r>
              <a:rPr lang="en-GB" sz="2500" b="1" dirty="0">
                <a:solidFill>
                  <a:srgbClr val="CC4125"/>
                </a:solidFill>
                <a:latin typeface="Roboto Slab"/>
                <a:ea typeface="Roboto Slab"/>
                <a:sym typeface="Roboto Slab"/>
              </a:rPr>
              <a:t> </a:t>
            </a:r>
            <a:r>
              <a:rPr lang="en-GB" sz="2500" b="1" dirty="0" err="1">
                <a:solidFill>
                  <a:srgbClr val="CC4125"/>
                </a:solidFill>
                <a:latin typeface="Roboto Slab"/>
                <a:ea typeface="Roboto Slab"/>
                <a:sym typeface="Roboto Slab"/>
              </a:rPr>
              <a:t>thống</a:t>
            </a:r>
            <a:r>
              <a:rPr lang="en-GB" sz="2500" b="1" dirty="0">
                <a:solidFill>
                  <a:srgbClr val="CC4125"/>
                </a:solidFill>
                <a:latin typeface="Roboto Slab"/>
                <a:ea typeface="Roboto Slab"/>
                <a:sym typeface="Roboto Slab"/>
              </a:rPr>
              <a:t> </a:t>
            </a:r>
            <a:r>
              <a:rPr lang="en-GB" sz="2500" b="1" dirty="0" err="1">
                <a:solidFill>
                  <a:schemeClr val="bg1"/>
                </a:solidFill>
                <a:latin typeface="Roboto Slab"/>
                <a:ea typeface="Roboto Slab"/>
                <a:sym typeface="Roboto Slab"/>
              </a:rPr>
              <a:t>hiện</a:t>
            </a:r>
            <a:r>
              <a:rPr lang="en-GB" sz="2500" b="1" dirty="0">
                <a:solidFill>
                  <a:schemeClr val="bg1"/>
                </a:solidFill>
                <a:latin typeface="Roboto Slab"/>
                <a:ea typeface="Roboto Slab"/>
                <a:sym typeface="Roboto Slab"/>
              </a:rPr>
              <a:t> nay </a:t>
            </a:r>
            <a:endParaRPr lang="en-US" sz="2000" b="1"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rgbClr val="FFFFFF"/>
              </a:solidFill>
              <a:latin typeface="Times New Roman" panose="02020603050405020304" pitchFamily="18" charset="0"/>
              <a:ea typeface="Roboto Slab"/>
              <a:cs typeface="Times New Roman" panose="02020603050405020304" pitchFamily="18" charset="0"/>
              <a:sym typeface="Roboto Slab"/>
            </a:endParaRPr>
          </a:p>
          <a:p>
            <a:pPr lvl="0"/>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Giai</a:t>
            </a:r>
            <a:r>
              <a:rPr lang="en-US" dirty="0">
                <a:solidFill>
                  <a:srgbClr val="FFFFFF"/>
                </a:solidFill>
                <a:latin typeface="Times New Roman" panose="02020603050405020304" pitchFamily="18" charset="0"/>
                <a:ea typeface="Roboto Slab"/>
                <a:cs typeface="Times New Roman" panose="02020603050405020304" pitchFamily="18" charset="0"/>
                <a:sym typeface="Roboto Slab"/>
              </a:rPr>
              <a:t> </a:t>
            </a:r>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đoạn</a:t>
            </a:r>
            <a:r>
              <a:rPr lang="en-US" dirty="0">
                <a:solidFill>
                  <a:srgbClr val="FFFFFF"/>
                </a:solidFill>
                <a:latin typeface="Times New Roman" panose="02020603050405020304" pitchFamily="18" charset="0"/>
                <a:ea typeface="Roboto Slab"/>
                <a:cs typeface="Times New Roman" panose="02020603050405020304" pitchFamily="18" charset="0"/>
                <a:sym typeface="Roboto Slab"/>
              </a:rPr>
              <a:t> </a:t>
            </a:r>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đăng</a:t>
            </a:r>
            <a:r>
              <a:rPr lang="en-US" dirty="0">
                <a:solidFill>
                  <a:srgbClr val="FFFFFF"/>
                </a:solidFill>
                <a:latin typeface="Times New Roman" panose="02020603050405020304" pitchFamily="18" charset="0"/>
                <a:ea typeface="Roboto Slab"/>
                <a:cs typeface="Times New Roman" panose="02020603050405020304" pitchFamily="18" charset="0"/>
                <a:sym typeface="Roboto Slab"/>
              </a:rPr>
              <a:t> </a:t>
            </a:r>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ký</a:t>
            </a:r>
            <a:r>
              <a:rPr lang="en-US" dirty="0">
                <a:solidFill>
                  <a:srgbClr val="FFFFFF"/>
                </a:solidFill>
                <a:latin typeface="Times New Roman" panose="02020603050405020304" pitchFamily="18" charset="0"/>
                <a:ea typeface="Roboto Slab"/>
                <a:cs typeface="Times New Roman" panose="02020603050405020304" pitchFamily="18" charset="0"/>
                <a:sym typeface="Roboto Slab"/>
              </a:rPr>
              <a:t> </a:t>
            </a:r>
            <a:r>
              <a:rPr lang="en-US" dirty="0" err="1">
                <a:solidFill>
                  <a:srgbClr val="FFFFFF"/>
                </a:solidFill>
                <a:latin typeface="Times New Roman" panose="02020603050405020304" pitchFamily="18" charset="0"/>
                <a:ea typeface="Roboto Slab"/>
                <a:cs typeface="Times New Roman" panose="02020603050405020304" pitchFamily="18" charset="0"/>
                <a:sym typeface="Roboto Slab"/>
              </a:rPr>
              <a:t>phòng</a:t>
            </a:r>
            <a:endParaRPr lang="en-US" dirty="0">
              <a:solidFill>
                <a:srgbClr val="FFFFFF"/>
              </a:solidFill>
              <a:latin typeface="Times New Roman" panose="02020603050405020304" pitchFamily="18" charset="0"/>
              <a:ea typeface="Roboto Slab"/>
              <a:cs typeface="Times New Roman" panose="02020603050405020304" pitchFamily="18" charset="0"/>
              <a:sym typeface="Roboto Slab"/>
            </a:endParaRPr>
          </a:p>
          <a:p>
            <a:pPr marL="285750" lvl="0" indent="-285750">
              <a:buFont typeface="Wingdings" panose="05000000000000000000" pitchFamily="2" charset="2"/>
              <a:buChar char="Ø"/>
            </a:pPr>
            <a:r>
              <a:rPr lang="en-US" dirty="0">
                <a:solidFill>
                  <a:srgbClr val="FFFFFF"/>
                </a:solidFill>
                <a:latin typeface="Times New Roman" panose="02020603050405020304" pitchFamily="18" charset="0"/>
                <a:ea typeface="Roboto Slab"/>
                <a:cs typeface="Times New Roman" panose="02020603050405020304" pitchFamily="18" charset="0"/>
                <a:sym typeface="Roboto Slab"/>
              </a:rPr>
              <a:t> </a:t>
            </a:r>
            <a:r>
              <a:rPr lang="vi-VN" dirty="0">
                <a:solidFill>
                  <a:srgbClr val="FFFFFF"/>
                </a:solidFill>
                <a:latin typeface="Times New Roman" panose="02020603050405020304" pitchFamily="18" charset="0"/>
                <a:ea typeface="Roboto Slab"/>
                <a:cs typeface="Times New Roman" panose="02020603050405020304" pitchFamily="18" charset="0"/>
                <a:sym typeface="Roboto Slab"/>
              </a:rPr>
              <a:t>Quầy tiếp tân chịu trách nhiệm lưu tình trạng từng phòng trong khách sạn để đảm bảo phân chia đủ các phòng cho khách hàng và ghi nhận doanh thu chi tiết từng ngày để báo cáo cho cấp trên</a:t>
            </a:r>
            <a:endParaRPr lang="en-US" dirty="0">
              <a:solidFill>
                <a:srgbClr val="FFFFFF"/>
              </a:solidFill>
              <a:latin typeface="Times New Roman" panose="02020603050405020304" pitchFamily="18" charset="0"/>
              <a:ea typeface="Roboto Slab"/>
              <a:cs typeface="Times New Roman" panose="02020603050405020304" pitchFamily="18" charset="0"/>
              <a:sym typeface="Roboto Slab"/>
            </a:endParaRPr>
          </a:p>
          <a:p>
            <a:pPr lvl="0"/>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Giai</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đoạn</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trong</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lúc</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sử</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dụng</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en-US" dirty="0" err="1">
                <a:solidFill>
                  <a:schemeClr val="bg1"/>
                </a:solidFill>
                <a:latin typeface="Times New Roman" panose="02020603050405020304" pitchFamily="18" charset="0"/>
                <a:ea typeface="Roboto Slab"/>
                <a:cs typeface="Times New Roman" panose="02020603050405020304" pitchFamily="18" charset="0"/>
                <a:sym typeface="Roboto Slab"/>
              </a:rPr>
              <a:t>phòng</a:t>
            </a:r>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marL="285750" lvl="0" indent="-285750">
              <a:buFont typeface="Wingdings" panose="05000000000000000000" pitchFamily="2" charset="2"/>
              <a:buChar char="Ø"/>
            </a:pP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Khách hàng khi muốn sử dụng thêm dịch vụ cần phải gọi điện thoại xuống quầy tiếp tân để yêu cầu và nhân viên tiếp tân sẽ tiếp nhận yêu cầu sau đó ghi nhận hóa đơn phòng đó.</a:t>
            </a:r>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Giai đoạn trả phòng</a:t>
            </a:r>
          </a:p>
          <a:p>
            <a:pPr marL="285750" lvl="0" indent="-285750">
              <a:buFont typeface="Wingdings" panose="05000000000000000000" pitchFamily="2" charset="2"/>
              <a:buChar char="Ø"/>
            </a:pP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Khách hàng sẽ xuống quầy tiếp tân để đọc số phòng của mình cho nhân viên tiếp tân để in hóa đơn thanh toán phòng  và sau đó khách sẽ được nhận một tờ khảo sát khách sạn sẽ do khách điền ghi nhận và trả cho khách sạn</a:t>
            </a: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p:txBody>
      </p:sp>
      <p:sp>
        <p:nvSpPr>
          <p:cNvPr id="10" name="Google Shape;951;p81"/>
          <p:cNvSpPr txBox="1"/>
          <p:nvPr/>
        </p:nvSpPr>
        <p:spPr>
          <a:xfrm>
            <a:off x="561332" y="333713"/>
            <a:ext cx="4420592" cy="4723104"/>
          </a:xfrm>
          <a:prstGeom prst="rect">
            <a:avLst/>
          </a:prstGeom>
          <a:noFill/>
          <a:ln>
            <a:noFill/>
          </a:ln>
        </p:spPr>
        <p:txBody>
          <a:bodyPr spcFirstLastPara="1" wrap="square" lIns="91425" tIns="91425" rIns="91425" bIns="91425" anchor="ctr" anchorCtr="0">
            <a:noAutofit/>
          </a:bodyPr>
          <a:lstStyle/>
          <a:p>
            <a:pPr lvl="0"/>
            <a:r>
              <a:rPr lang="en-GB" sz="2500" b="1" dirty="0" err="1">
                <a:solidFill>
                  <a:srgbClr val="CC4125"/>
                </a:solidFill>
                <a:latin typeface="Roboto Slab"/>
                <a:ea typeface="Roboto Slab"/>
                <a:sym typeface="Roboto Slab"/>
              </a:rPr>
              <a:t>Nhược</a:t>
            </a:r>
            <a:r>
              <a:rPr lang="en-GB" sz="2500" b="1" dirty="0">
                <a:solidFill>
                  <a:srgbClr val="CC4125"/>
                </a:solidFill>
                <a:latin typeface="Roboto Slab"/>
                <a:ea typeface="Roboto Slab"/>
                <a:sym typeface="Roboto Slab"/>
              </a:rPr>
              <a:t> </a:t>
            </a:r>
            <a:r>
              <a:rPr lang="en-GB" sz="2500" b="1" dirty="0" err="1">
                <a:solidFill>
                  <a:schemeClr val="bg1"/>
                </a:solidFill>
                <a:latin typeface="Roboto Slab"/>
                <a:ea typeface="Roboto Slab"/>
                <a:sym typeface="Roboto Slab"/>
              </a:rPr>
              <a:t>điểm</a:t>
            </a:r>
            <a:r>
              <a:rPr lang="en-GB" sz="2500" b="1" dirty="0">
                <a:solidFill>
                  <a:schemeClr val="bg1"/>
                </a:solidFill>
                <a:latin typeface="Roboto Slab"/>
                <a:ea typeface="Roboto Slab"/>
                <a:sym typeface="Roboto Slab"/>
              </a:rPr>
              <a:t> </a:t>
            </a:r>
            <a:endParaRPr lang="en-US" sz="2000" b="1"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rgbClr val="FFFFFF"/>
              </a:solidFill>
              <a:latin typeface="Times New Roman" panose="02020603050405020304" pitchFamily="18" charset="0"/>
              <a:ea typeface="Roboto Slab"/>
              <a:cs typeface="Times New Roman" panose="02020603050405020304" pitchFamily="18" charset="0"/>
              <a:sym typeface="Roboto Slab"/>
            </a:endParaRPr>
          </a:p>
          <a:p>
            <a:pPr lvl="0"/>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Khách hàng gặp trở ngại khi đi tìm kiếm khách sạn để du lịch hoặc công tác</a:t>
            </a:r>
          </a:p>
          <a:p>
            <a:pPr lvl="0"/>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Gặp trục trặc trong du lịch khi chưa đặt phòng trướ c bằng online nếu kế hoạch du lịch là thuê khách sạn theo chuyến đi</a:t>
            </a:r>
          </a:p>
          <a:p>
            <a:pPr lvl="0"/>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Khách hàng cần sử dụng dich vụ phải gọi điện cho phòng tiếp tân để yêu cầu</a:t>
            </a:r>
          </a:p>
          <a:p>
            <a:pPr lvl="0"/>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a:t>
            </a:r>
            <a:r>
              <a:rPr lang="en-US" dirty="0">
                <a:solidFill>
                  <a:schemeClr val="bg1"/>
                </a:solidFill>
                <a:latin typeface="Times New Roman" panose="02020603050405020304" pitchFamily="18" charset="0"/>
                <a:ea typeface="Roboto Slab"/>
                <a:cs typeface="Times New Roman" panose="02020603050405020304" pitchFamily="18" charset="0"/>
                <a:sym typeface="Roboto Slab"/>
              </a:rPr>
              <a:t> </a:t>
            </a:r>
            <a:r>
              <a:rPr lang="vi-VN" dirty="0">
                <a:solidFill>
                  <a:schemeClr val="bg1"/>
                </a:solidFill>
                <a:latin typeface="Times New Roman" panose="02020603050405020304" pitchFamily="18" charset="0"/>
                <a:ea typeface="Roboto Slab"/>
                <a:cs typeface="Times New Roman" panose="02020603050405020304" pitchFamily="18" charset="0"/>
                <a:sym typeface="Roboto Slab"/>
              </a:rPr>
              <a:t>Khách hàng sẽ bị hạn chế giao tiếp với khách sạn</a:t>
            </a: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a:p>
            <a:pPr lvl="0"/>
            <a:endParaRPr lang="en-US" dirty="0">
              <a:solidFill>
                <a:schemeClr val="bg1"/>
              </a:solidFill>
              <a:latin typeface="Times New Roman" panose="02020603050405020304" pitchFamily="18" charset="0"/>
              <a:ea typeface="Roboto Slab"/>
              <a:cs typeface="Times New Roman" panose="02020603050405020304" pitchFamily="18" charset="0"/>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xit" presetSubtype="21" fill="hold" grpId="1" nodeType="clickEffect">
                                  <p:stCondLst>
                                    <p:cond delay="0"/>
                                  </p:stCondLst>
                                  <p:childTnLst>
                                    <p:animEffect transition="out" filter="barn(inVertical)">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76"/>
        <p:cNvGrpSpPr/>
        <p:nvPr/>
      </p:nvGrpSpPr>
      <p:grpSpPr>
        <a:xfrm>
          <a:off x="0" y="0"/>
          <a:ext cx="0" cy="0"/>
          <a:chOff x="0" y="0"/>
          <a:chExt cx="0" cy="0"/>
        </a:xfrm>
      </p:grpSpPr>
      <p:sp>
        <p:nvSpPr>
          <p:cNvPr id="379" name="Google Shape;379;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380" name="Google Shape;380;p62"/>
          <p:cNvSpPr txBox="1">
            <a:spLocks noGrp="1"/>
          </p:cNvSpPr>
          <p:nvPr>
            <p:ph type="title"/>
          </p:nvPr>
        </p:nvSpPr>
        <p:spPr>
          <a:xfrm>
            <a:off x="437650" y="579250"/>
            <a:ext cx="8401550" cy="1058700"/>
          </a:xfrm>
          <a:prstGeom prst="rect">
            <a:avLst/>
          </a:prstGeom>
        </p:spPr>
        <p:txBody>
          <a:bodyPr spcFirstLastPara="1" wrap="square" lIns="91425" tIns="91425" rIns="91425" bIns="91425" anchor="t" anchorCtr="0">
            <a:noAutofit/>
          </a:bodyPr>
          <a:lstStyle/>
          <a:p>
            <a:r>
              <a:rPr lang="en-US" sz="3000" dirty="0"/>
              <a:t>I.4) X</a:t>
            </a:r>
            <a:r>
              <a:rPr lang="vi-VN" sz="3000" dirty="0"/>
              <a:t>ây dựng biểu đồ </a:t>
            </a:r>
            <a:r>
              <a:rPr lang="vi-VN" sz="3000" dirty="0">
                <a:solidFill>
                  <a:schemeClr val="bg1"/>
                </a:solidFill>
              </a:rPr>
              <a:t>phân cấp chức năng (BFD)</a:t>
            </a:r>
            <a:endParaRPr lang="en-US" sz="3000" dirty="0">
              <a:solidFill>
                <a:schemeClr val="bg1"/>
              </a:solidFill>
            </a:endParaRPr>
          </a:p>
        </p:txBody>
      </p:sp>
      <p:pic>
        <p:nvPicPr>
          <p:cNvPr id="10" name="Picture 9" descr="Diagram, box and whisker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262758" y="1108600"/>
            <a:ext cx="8346333" cy="38125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36"/>
        <p:cNvGrpSpPr/>
        <p:nvPr/>
      </p:nvGrpSpPr>
      <p:grpSpPr>
        <a:xfrm>
          <a:off x="0" y="0"/>
          <a:ext cx="0" cy="0"/>
          <a:chOff x="0" y="0"/>
          <a:chExt cx="0" cy="0"/>
        </a:xfrm>
      </p:grpSpPr>
      <p:sp useBgFill="1">
        <p:nvSpPr>
          <p:cNvPr id="5" name="Rectangle 4"/>
          <p:cNvSpPr/>
          <p:nvPr/>
        </p:nvSpPr>
        <p:spPr>
          <a:xfrm>
            <a:off x="4818278" y="376444"/>
            <a:ext cx="1411827" cy="38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Google Shape;34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342" name="Google Shape;342;p58"/>
          <p:cNvSpPr txBox="1">
            <a:spLocks noGrp="1"/>
          </p:cNvSpPr>
          <p:nvPr>
            <p:ph type="ctrTitle"/>
          </p:nvPr>
        </p:nvSpPr>
        <p:spPr>
          <a:xfrm>
            <a:off x="6179770" y="0"/>
            <a:ext cx="2841388"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rgbClr val="CC4125"/>
                </a:solidFill>
                <a:latin typeface="Roboto Slab"/>
                <a:ea typeface="Roboto Slab"/>
                <a:cs typeface="Roboto Slab"/>
                <a:sym typeface="Roboto Slab"/>
              </a:rPr>
              <a:t>I.5) </a:t>
            </a:r>
            <a:r>
              <a:rPr lang="en-GB" sz="3000" dirty="0" err="1">
                <a:solidFill>
                  <a:srgbClr val="CC4125"/>
                </a:solidFill>
                <a:latin typeface="Roboto Slab"/>
                <a:ea typeface="Roboto Slab"/>
                <a:cs typeface="Roboto Slab"/>
                <a:sym typeface="Roboto Slab"/>
              </a:rPr>
              <a:t>Xây</a:t>
            </a:r>
            <a:r>
              <a:rPr lang="en-GB" sz="3000" dirty="0">
                <a:solidFill>
                  <a:srgbClr val="CC4125"/>
                </a:solidFill>
                <a:latin typeface="Roboto Slab"/>
                <a:ea typeface="Roboto Slab"/>
                <a:cs typeface="Roboto Slab"/>
                <a:sym typeface="Roboto Slab"/>
              </a:rPr>
              <a:t> </a:t>
            </a:r>
            <a:r>
              <a:rPr lang="en-GB" sz="3000" dirty="0" err="1">
                <a:solidFill>
                  <a:srgbClr val="CC4125"/>
                </a:solidFill>
                <a:latin typeface="Roboto Slab"/>
                <a:ea typeface="Roboto Slab"/>
                <a:cs typeface="Roboto Slab"/>
                <a:sym typeface="Roboto Slab"/>
              </a:rPr>
              <a:t>dựng</a:t>
            </a:r>
            <a:r>
              <a:rPr lang="en-GB" sz="3000" dirty="0">
                <a:solidFill>
                  <a:srgbClr val="CC4125"/>
                </a:solidFill>
                <a:latin typeface="Roboto Slab"/>
                <a:ea typeface="Roboto Slab"/>
                <a:cs typeface="Roboto Slab"/>
                <a:sym typeface="Roboto Slab"/>
              </a:rPr>
              <a:t> </a:t>
            </a:r>
            <a:br>
              <a:rPr lang="en-GB" sz="3000" dirty="0">
                <a:solidFill>
                  <a:srgbClr val="CC4125"/>
                </a:solidFill>
                <a:latin typeface="Roboto Slab"/>
                <a:ea typeface="Roboto Slab"/>
                <a:cs typeface="Roboto Slab"/>
                <a:sym typeface="Roboto Slab"/>
              </a:rPr>
            </a:br>
            <a:r>
              <a:rPr lang="en-GB" sz="3000" dirty="0" err="1">
                <a:solidFill>
                  <a:schemeClr val="bg1"/>
                </a:solidFill>
                <a:latin typeface="Roboto Slab"/>
                <a:ea typeface="Roboto Slab"/>
                <a:cs typeface="Roboto Slab"/>
                <a:sym typeface="Roboto Slab"/>
              </a:rPr>
              <a:t>kế</a:t>
            </a:r>
            <a:r>
              <a:rPr lang="en-GB" sz="3000" dirty="0">
                <a:solidFill>
                  <a:schemeClr val="bg1"/>
                </a:solidFill>
                <a:latin typeface="Roboto Slab"/>
                <a:ea typeface="Roboto Slab"/>
                <a:cs typeface="Roboto Slab"/>
                <a:sym typeface="Roboto Slab"/>
              </a:rPr>
              <a:t> </a:t>
            </a:r>
            <a:r>
              <a:rPr lang="en-GB" sz="3000" dirty="0" err="1">
                <a:solidFill>
                  <a:schemeClr val="bg1"/>
                </a:solidFill>
                <a:latin typeface="Roboto Slab"/>
                <a:ea typeface="Roboto Slab"/>
                <a:cs typeface="Roboto Slab"/>
                <a:sym typeface="Roboto Slab"/>
              </a:rPr>
              <a:t>hoạch</a:t>
            </a:r>
            <a:r>
              <a:rPr lang="en-GB" sz="3000" dirty="0">
                <a:solidFill>
                  <a:schemeClr val="bg1"/>
                </a:solidFill>
                <a:latin typeface="Roboto Slab"/>
                <a:ea typeface="Roboto Slab"/>
                <a:cs typeface="Roboto Slab"/>
                <a:sym typeface="Roboto Slab"/>
              </a:rPr>
              <a:t> </a:t>
            </a:r>
            <a:r>
              <a:rPr lang="en-GB" sz="3000" dirty="0" err="1">
                <a:solidFill>
                  <a:schemeClr val="bg1"/>
                </a:solidFill>
                <a:latin typeface="Roboto Slab"/>
                <a:ea typeface="Roboto Slab"/>
                <a:cs typeface="Roboto Slab"/>
                <a:sym typeface="Roboto Slab"/>
              </a:rPr>
              <a:t>dự</a:t>
            </a:r>
            <a:r>
              <a:rPr lang="en-GB" sz="3000" dirty="0">
                <a:solidFill>
                  <a:schemeClr val="bg1"/>
                </a:solidFill>
                <a:latin typeface="Roboto Slab"/>
                <a:ea typeface="Roboto Slab"/>
                <a:cs typeface="Roboto Slab"/>
                <a:sym typeface="Roboto Slab"/>
              </a:rPr>
              <a:t> </a:t>
            </a:r>
            <a:r>
              <a:rPr lang="en-GB" sz="3000" dirty="0" err="1">
                <a:solidFill>
                  <a:schemeClr val="bg1"/>
                </a:solidFill>
                <a:latin typeface="Roboto Slab"/>
                <a:ea typeface="Roboto Slab"/>
                <a:cs typeface="Roboto Slab"/>
                <a:sym typeface="Roboto Slab"/>
              </a:rPr>
              <a:t>án</a:t>
            </a:r>
            <a:endParaRPr sz="3000" dirty="0">
              <a:solidFill>
                <a:schemeClr val="bg1"/>
              </a:solidFill>
              <a:latin typeface="Roboto Slab"/>
              <a:ea typeface="Roboto Slab"/>
              <a:cs typeface="Roboto Slab"/>
              <a:sym typeface="Roboto Slab"/>
            </a:endParaRPr>
          </a:p>
        </p:txBody>
      </p:sp>
      <p:graphicFrame>
        <p:nvGraphicFramePr>
          <p:cNvPr id="3" name="Table 2"/>
          <p:cNvGraphicFramePr>
            <a:graphicFrameLocks noGrp="1"/>
          </p:cNvGraphicFramePr>
          <p:nvPr>
            <p:extLst>
              <p:ext uri="{D42A27DB-BD31-4B8C-83A1-F6EECF244321}">
                <p14:modId xmlns:p14="http://schemas.microsoft.com/office/powerpoint/2010/main" val="3319891383"/>
              </p:ext>
            </p:extLst>
          </p:nvPr>
        </p:nvGraphicFramePr>
        <p:xfrm>
          <a:off x="35193" y="2"/>
          <a:ext cx="6144577" cy="5143498"/>
        </p:xfrm>
        <a:graphic>
          <a:graphicData uri="http://schemas.openxmlformats.org/drawingml/2006/table">
            <a:tbl>
              <a:tblPr firstRow="1" firstCol="1" lastRow="1" lastCol="1" bandRow="1" bandCol="1">
                <a:tableStyleId>{D7D3B902-40D3-4738-B5E1-5BB4D8D1668E}</a:tableStyleId>
              </a:tblPr>
              <a:tblGrid>
                <a:gridCol w="1840639">
                  <a:extLst>
                    <a:ext uri="{9D8B030D-6E8A-4147-A177-3AD203B41FA5}">
                      <a16:colId xmlns:a16="http://schemas.microsoft.com/office/drawing/2014/main" val="4283257564"/>
                    </a:ext>
                  </a:extLst>
                </a:gridCol>
                <a:gridCol w="1840639">
                  <a:extLst>
                    <a:ext uri="{9D8B030D-6E8A-4147-A177-3AD203B41FA5}">
                      <a16:colId xmlns:a16="http://schemas.microsoft.com/office/drawing/2014/main" val="2954385302"/>
                    </a:ext>
                  </a:extLst>
                </a:gridCol>
                <a:gridCol w="1682800">
                  <a:extLst>
                    <a:ext uri="{9D8B030D-6E8A-4147-A177-3AD203B41FA5}">
                      <a16:colId xmlns:a16="http://schemas.microsoft.com/office/drawing/2014/main" val="4278490521"/>
                    </a:ext>
                  </a:extLst>
                </a:gridCol>
                <a:gridCol w="780499">
                  <a:extLst>
                    <a:ext uri="{9D8B030D-6E8A-4147-A177-3AD203B41FA5}">
                      <a16:colId xmlns:a16="http://schemas.microsoft.com/office/drawing/2014/main" val="1505085197"/>
                    </a:ext>
                  </a:extLst>
                </a:gridCol>
              </a:tblGrid>
              <a:tr h="463940">
                <a:tc gridSpan="2">
                  <a:txBody>
                    <a:bodyPr/>
                    <a:lstStyle/>
                    <a:p>
                      <a:pPr marL="1196975" marR="1195070" indent="0" algn="ctr">
                        <a:lnSpc>
                          <a:spcPct val="150000"/>
                        </a:lnSpc>
                        <a:spcBef>
                          <a:spcPts val="875"/>
                        </a:spcBef>
                        <a:spcAft>
                          <a:spcPts val="0"/>
                        </a:spcAft>
                      </a:pPr>
                      <a:r>
                        <a:rPr lang="vi-VN" sz="700">
                          <a:effectLst/>
                        </a:rPr>
                        <a:t>Công việc</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a:txBody>
                    <a:bodyPr/>
                    <a:lstStyle/>
                    <a:p>
                      <a:pPr marL="617220" marR="78105" indent="-551180" algn="l">
                        <a:lnSpc>
                          <a:spcPct val="150000"/>
                        </a:lnSpc>
                        <a:spcBef>
                          <a:spcPts val="125"/>
                        </a:spcBef>
                        <a:spcAft>
                          <a:spcPts val="0"/>
                        </a:spcAft>
                      </a:pPr>
                      <a:r>
                        <a:rPr lang="vi-VN" sz="700">
                          <a:effectLst/>
                        </a:rPr>
                        <a:t>Thời gian (số giờ làm việc)</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47320" marR="0" indent="0" algn="l">
                        <a:lnSpc>
                          <a:spcPct val="150000"/>
                        </a:lnSpc>
                        <a:spcBef>
                          <a:spcPts val="875"/>
                        </a:spcBef>
                        <a:spcAft>
                          <a:spcPts val="0"/>
                        </a:spcAft>
                      </a:pPr>
                      <a:r>
                        <a:rPr lang="vi-VN" sz="700">
                          <a:effectLst/>
                        </a:rPr>
                        <a:t>Số người</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899920918"/>
                  </a:ext>
                </a:extLst>
              </a:tr>
              <a:tr h="401491">
                <a:tc rowSpan="4">
                  <a:txBody>
                    <a:bodyPr/>
                    <a:lstStyle/>
                    <a:p>
                      <a:pPr marL="0" marR="0" indent="0" algn="l">
                        <a:lnSpc>
                          <a:spcPct val="150000"/>
                        </a:lnSpc>
                        <a:spcBef>
                          <a:spcPts val="0"/>
                        </a:spcBef>
                        <a:spcAft>
                          <a:spcPts val="0"/>
                        </a:spcAft>
                      </a:pPr>
                      <a:r>
                        <a:rPr lang="vi-VN" sz="700">
                          <a:effectLst/>
                        </a:rPr>
                        <a:t> </a:t>
                      </a:r>
                      <a:endParaRPr lang="en-US" sz="700">
                        <a:effectLst/>
                      </a:endParaRPr>
                    </a:p>
                    <a:p>
                      <a:pPr marL="0" marR="0" indent="0" algn="l">
                        <a:lnSpc>
                          <a:spcPct val="150000"/>
                        </a:lnSpc>
                        <a:spcBef>
                          <a:spcPts val="0"/>
                        </a:spcBef>
                        <a:spcAft>
                          <a:spcPts val="0"/>
                        </a:spcAft>
                      </a:pPr>
                      <a:r>
                        <a:rPr lang="vi-VN" sz="700">
                          <a:effectLst/>
                        </a:rPr>
                        <a:t> </a:t>
                      </a:r>
                      <a:endParaRPr lang="en-US" sz="700">
                        <a:effectLst/>
                      </a:endParaRPr>
                    </a:p>
                    <a:p>
                      <a:pPr marL="0" marR="0" indent="0" algn="l">
                        <a:lnSpc>
                          <a:spcPct val="150000"/>
                        </a:lnSpc>
                        <a:spcBef>
                          <a:spcPts val="40"/>
                        </a:spcBef>
                        <a:spcAft>
                          <a:spcPts val="0"/>
                        </a:spcAft>
                      </a:pPr>
                      <a:r>
                        <a:rPr lang="vi-VN" sz="700">
                          <a:effectLst/>
                        </a:rPr>
                        <a:t> </a:t>
                      </a:r>
                      <a:endParaRPr lang="en-US" sz="700">
                        <a:effectLst/>
                      </a:endParaRPr>
                    </a:p>
                    <a:p>
                      <a:pPr marL="490220" marR="0" indent="0" algn="l">
                        <a:lnSpc>
                          <a:spcPct val="150000"/>
                        </a:lnSpc>
                        <a:spcBef>
                          <a:spcPts val="0"/>
                        </a:spcBef>
                        <a:spcAft>
                          <a:spcPts val="0"/>
                        </a:spcAft>
                      </a:pPr>
                      <a:r>
                        <a:rPr lang="en-US" sz="700">
                          <a:effectLst/>
                        </a:rPr>
                        <a:t>Khảo sát bài toán</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a:txBody>
                    <a:bodyPr/>
                    <a:lstStyle/>
                    <a:p>
                      <a:pPr marL="635" marR="25400" indent="0" algn="ctr">
                        <a:lnSpc>
                          <a:spcPts val="1485"/>
                        </a:lnSpc>
                        <a:spcBef>
                          <a:spcPts val="0"/>
                        </a:spcBef>
                        <a:spcAft>
                          <a:spcPts val="0"/>
                        </a:spcAft>
                      </a:pPr>
                      <a:r>
                        <a:rPr lang="vi-VN" sz="700">
                          <a:effectLst/>
                        </a:rPr>
                        <a:t>Mô tả yêu cầu bài toán</a:t>
                      </a:r>
                      <a:r>
                        <a:rPr lang="en-US" sz="700">
                          <a:effectLst/>
                        </a:rPr>
                        <a:t>; K</a:t>
                      </a:r>
                      <a:r>
                        <a:rPr lang="vi-VN" sz="700">
                          <a:effectLst/>
                        </a:rPr>
                        <a:t>hảo sát bài toán</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rowSpan="4">
                  <a:txBody>
                    <a:bodyPr/>
                    <a:lstStyle/>
                    <a:p>
                      <a:pPr marL="478155" marR="502285" indent="228600" algn="ctr">
                        <a:lnSpc>
                          <a:spcPct val="150000"/>
                        </a:lnSpc>
                        <a:spcBef>
                          <a:spcPts val="735"/>
                        </a:spcBef>
                        <a:spcAft>
                          <a:spcPts val="0"/>
                        </a:spcAft>
                      </a:pPr>
                      <a:r>
                        <a:rPr lang="en-US" sz="700">
                          <a:effectLst/>
                        </a:rPr>
                        <a:t>1 </a:t>
                      </a:r>
                      <a:r>
                        <a:rPr lang="vi-VN" sz="700">
                          <a:effectLst/>
                        </a:rPr>
                        <a:t>ngày</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rowSpan="4">
                  <a:txBody>
                    <a:bodyPr/>
                    <a:lstStyle/>
                    <a:p>
                      <a:pPr marL="0" marR="0" indent="0" algn="ctr">
                        <a:lnSpc>
                          <a:spcPct val="150000"/>
                        </a:lnSpc>
                        <a:spcBef>
                          <a:spcPts val="0"/>
                        </a:spcBef>
                        <a:spcAft>
                          <a:spcPts val="0"/>
                        </a:spcAft>
                      </a:pPr>
                      <a:r>
                        <a:rPr lang="vi-VN" sz="700" dirty="0">
                          <a:effectLst/>
                        </a:rPr>
                        <a:t> </a:t>
                      </a:r>
                      <a:endParaRPr lang="en-US" sz="700" dirty="0">
                        <a:effectLst/>
                      </a:endParaRPr>
                    </a:p>
                    <a:p>
                      <a:pPr marL="0" marR="0" indent="0" algn="ctr">
                        <a:lnSpc>
                          <a:spcPct val="150000"/>
                        </a:lnSpc>
                        <a:spcBef>
                          <a:spcPts val="0"/>
                        </a:spcBef>
                        <a:spcAft>
                          <a:spcPts val="0"/>
                        </a:spcAft>
                      </a:pPr>
                      <a:r>
                        <a:rPr lang="vi-VN" sz="700" dirty="0">
                          <a:effectLst/>
                        </a:rPr>
                        <a:t> </a:t>
                      </a:r>
                      <a:endParaRPr lang="en-US" sz="700" dirty="0">
                        <a:effectLst/>
                      </a:endParaRPr>
                    </a:p>
                    <a:p>
                      <a:pPr marL="0" marR="0" indent="0" algn="ctr">
                        <a:lnSpc>
                          <a:spcPct val="150000"/>
                        </a:lnSpc>
                        <a:spcBef>
                          <a:spcPts val="40"/>
                        </a:spcBef>
                        <a:spcAft>
                          <a:spcPts val="0"/>
                        </a:spcAft>
                      </a:pPr>
                      <a:r>
                        <a:rPr lang="vi-VN" sz="700" dirty="0">
                          <a:effectLst/>
                        </a:rPr>
                        <a:t> </a:t>
                      </a:r>
                      <a:endParaRPr lang="en-US" sz="700" dirty="0">
                        <a:effectLst/>
                      </a:endParaRPr>
                    </a:p>
                    <a:p>
                      <a:pPr marL="193040" marR="0" indent="0" algn="ctr">
                        <a:lnSpc>
                          <a:spcPct val="150000"/>
                        </a:lnSpc>
                        <a:spcBef>
                          <a:spcPts val="0"/>
                        </a:spcBef>
                        <a:spcAft>
                          <a:spcPts val="0"/>
                        </a:spcAft>
                      </a:pPr>
                      <a:r>
                        <a:rPr lang="en-US" sz="700" dirty="0">
                          <a:effectLst/>
                        </a:rPr>
                        <a:t>1 </a:t>
                      </a:r>
                      <a:r>
                        <a:rPr lang="vi-VN" sz="700" dirty="0">
                          <a:effectLst/>
                        </a:rPr>
                        <a:t>người</a:t>
                      </a:r>
                      <a:endParaRPr lang="en-US" sz="7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27473084"/>
                  </a:ext>
                </a:extLst>
              </a:tr>
              <a:tr h="695912">
                <a:tc vMerge="1">
                  <a:txBody>
                    <a:bodyPr/>
                    <a:lstStyle/>
                    <a:p>
                      <a:endParaRPr lang="en-US"/>
                    </a:p>
                  </a:txBody>
                  <a:tcPr/>
                </a:tc>
                <a:tc>
                  <a:txBody>
                    <a:bodyPr/>
                    <a:lstStyle/>
                    <a:p>
                      <a:pPr marL="539750" marR="187960" indent="-363220" algn="l">
                        <a:lnSpc>
                          <a:spcPct val="150000"/>
                        </a:lnSpc>
                        <a:spcBef>
                          <a:spcPts val="0"/>
                        </a:spcBef>
                        <a:spcAft>
                          <a:spcPts val="0"/>
                        </a:spcAft>
                      </a:pPr>
                      <a:r>
                        <a:rPr lang="en-US" sz="700">
                          <a:effectLst/>
                        </a:rPr>
                        <a:t>X</a:t>
                      </a:r>
                      <a:r>
                        <a:rPr lang="vi-VN" sz="700">
                          <a:effectLst/>
                        </a:rPr>
                        <a:t>ác định thông tin cơ bản cho nghiệp vụ của bài toán</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20305908"/>
                  </a:ext>
                </a:extLst>
              </a:tr>
              <a:tr h="695912">
                <a:tc vMerge="1">
                  <a:txBody>
                    <a:bodyPr/>
                    <a:lstStyle/>
                    <a:p>
                      <a:endParaRPr lang="en-US"/>
                    </a:p>
                  </a:txBody>
                  <a:tcPr/>
                </a:tc>
                <a:tc>
                  <a:txBody>
                    <a:bodyPr/>
                    <a:lstStyle/>
                    <a:p>
                      <a:pPr marL="650240" marR="48260" indent="-593090" algn="just">
                        <a:lnSpc>
                          <a:spcPct val="150000"/>
                        </a:lnSpc>
                        <a:spcBef>
                          <a:spcPts val="0"/>
                        </a:spcBef>
                        <a:spcAft>
                          <a:spcPts val="0"/>
                        </a:spcAft>
                      </a:pPr>
                      <a:r>
                        <a:rPr lang="en-US" sz="700">
                          <a:effectLst/>
                        </a:rPr>
                        <a:t>X</a:t>
                      </a:r>
                      <a:r>
                        <a:rPr lang="vi-VN" sz="700">
                          <a:effectLst/>
                        </a:rPr>
                        <a:t>ây dựng biểu đồ phân cấp chức năng (BFD)</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66332141"/>
                  </a:ext>
                </a:extLst>
              </a:tr>
              <a:tr h="463940">
                <a:tc vMerge="1">
                  <a:txBody>
                    <a:bodyPr/>
                    <a:lstStyle/>
                    <a:p>
                      <a:endParaRPr lang="en-US"/>
                    </a:p>
                  </a:txBody>
                  <a:tcPr/>
                </a:tc>
                <a:tc>
                  <a:txBody>
                    <a:bodyPr/>
                    <a:lstStyle/>
                    <a:p>
                      <a:pPr marL="425450" marR="130175" indent="-306070" algn="l">
                        <a:lnSpc>
                          <a:spcPct val="150000"/>
                        </a:lnSpc>
                        <a:spcBef>
                          <a:spcPts val="0"/>
                        </a:spcBef>
                        <a:spcAft>
                          <a:spcPts val="0"/>
                        </a:spcAft>
                      </a:pPr>
                      <a:r>
                        <a:rPr lang="vi-VN" sz="700">
                          <a:effectLst/>
                        </a:rPr>
                        <a:t>Xác định thời gian thực hiện</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42965671"/>
                  </a:ext>
                </a:extLst>
              </a:tr>
              <a:tr h="463940">
                <a:tc rowSpan="4">
                  <a:txBody>
                    <a:bodyPr/>
                    <a:lstStyle/>
                    <a:p>
                      <a:pPr marL="0" marR="0" indent="0" algn="l">
                        <a:lnSpc>
                          <a:spcPct val="150000"/>
                        </a:lnSpc>
                        <a:spcBef>
                          <a:spcPts val="0"/>
                        </a:spcBef>
                        <a:spcAft>
                          <a:spcPts val="0"/>
                        </a:spcAft>
                      </a:pPr>
                      <a:r>
                        <a:rPr lang="vi-VN" sz="700">
                          <a:effectLst/>
                        </a:rPr>
                        <a:t> </a:t>
                      </a:r>
                      <a:endParaRPr lang="en-US" sz="700">
                        <a:effectLst/>
                      </a:endParaRPr>
                    </a:p>
                    <a:p>
                      <a:pPr marL="0" marR="0" indent="0" algn="l">
                        <a:lnSpc>
                          <a:spcPct val="150000"/>
                        </a:lnSpc>
                        <a:spcBef>
                          <a:spcPts val="45"/>
                        </a:spcBef>
                        <a:spcAft>
                          <a:spcPts val="0"/>
                        </a:spcAft>
                      </a:pPr>
                      <a:r>
                        <a:rPr lang="vi-VN" sz="700">
                          <a:effectLst/>
                        </a:rPr>
                        <a:t> </a:t>
                      </a:r>
                      <a:endParaRPr lang="en-US" sz="700">
                        <a:effectLst/>
                      </a:endParaRPr>
                    </a:p>
                    <a:p>
                      <a:pPr marL="527050" marR="0" indent="0" algn="l">
                        <a:lnSpc>
                          <a:spcPct val="150000"/>
                        </a:lnSpc>
                        <a:spcBef>
                          <a:spcPts val="0"/>
                        </a:spcBef>
                        <a:spcAft>
                          <a:spcPts val="0"/>
                        </a:spcAft>
                      </a:pPr>
                      <a:r>
                        <a:rPr lang="vi-VN" sz="700">
                          <a:effectLst/>
                        </a:rPr>
                        <a:t>Thiết kế</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a:txBody>
                    <a:bodyPr/>
                    <a:lstStyle/>
                    <a:p>
                      <a:pPr marL="591820" marR="48260" indent="-554990" algn="l">
                        <a:lnSpc>
                          <a:spcPct val="150000"/>
                        </a:lnSpc>
                        <a:spcBef>
                          <a:spcPts val="0"/>
                        </a:spcBef>
                        <a:spcAft>
                          <a:spcPts val="0"/>
                        </a:spcAft>
                      </a:pPr>
                      <a:r>
                        <a:rPr lang="vi-VN" sz="700">
                          <a:effectLst/>
                        </a:rPr>
                        <a:t>Thiết kế biểu đồ use- case</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rowSpan="3">
                  <a:txBody>
                    <a:bodyPr/>
                    <a:lstStyle/>
                    <a:p>
                      <a:pPr marL="478155" marR="502285" indent="0" algn="just">
                        <a:lnSpc>
                          <a:spcPct val="150000"/>
                        </a:lnSpc>
                        <a:spcBef>
                          <a:spcPts val="735"/>
                        </a:spcBef>
                        <a:spcAft>
                          <a:spcPts val="0"/>
                        </a:spcAft>
                      </a:pPr>
                      <a:r>
                        <a:rPr lang="vi-VN" sz="700">
                          <a:effectLst/>
                        </a:rPr>
                        <a:t> </a:t>
                      </a:r>
                      <a:endParaRPr lang="en-US" sz="700">
                        <a:effectLst/>
                      </a:endParaRPr>
                    </a:p>
                    <a:p>
                      <a:pPr marL="478155" marR="502285" indent="0" algn="ctr">
                        <a:lnSpc>
                          <a:spcPts val="1495"/>
                        </a:lnSpc>
                        <a:spcBef>
                          <a:spcPts val="0"/>
                        </a:spcBef>
                        <a:spcAft>
                          <a:spcPts val="0"/>
                        </a:spcAft>
                      </a:pPr>
                      <a:r>
                        <a:rPr lang="vi-VN" sz="700">
                          <a:effectLst/>
                        </a:rPr>
                        <a:t>1 ngày</a:t>
                      </a:r>
                      <a:endParaRPr lang="en-US" sz="700">
                        <a:effectLst/>
                      </a:endParaRPr>
                    </a:p>
                    <a:p>
                      <a:pPr marL="478155" marR="502285" indent="228600" algn="ctr">
                        <a:lnSpc>
                          <a:spcPts val="1495"/>
                        </a:lnSpc>
                        <a:spcBef>
                          <a:spcPts val="0"/>
                        </a:spcBef>
                        <a:spcAft>
                          <a:spcPts val="0"/>
                        </a:spcAft>
                      </a:pPr>
                      <a:r>
                        <a:rPr lang="vi-VN" sz="700">
                          <a:effectLst/>
                        </a:rPr>
                        <a:t> </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rowSpan="4">
                  <a:txBody>
                    <a:bodyPr/>
                    <a:lstStyle/>
                    <a:p>
                      <a:pPr marL="0" marR="0" indent="0" algn="ctr">
                        <a:lnSpc>
                          <a:spcPct val="150000"/>
                        </a:lnSpc>
                        <a:spcBef>
                          <a:spcPts val="0"/>
                        </a:spcBef>
                        <a:spcAft>
                          <a:spcPts val="0"/>
                        </a:spcAft>
                      </a:pPr>
                      <a:r>
                        <a:rPr lang="vi-VN" sz="700">
                          <a:effectLst/>
                        </a:rPr>
                        <a:t> </a:t>
                      </a:r>
                      <a:endParaRPr lang="en-US" sz="700">
                        <a:effectLst/>
                      </a:endParaRPr>
                    </a:p>
                    <a:p>
                      <a:pPr marL="0" marR="0" indent="0" algn="ctr">
                        <a:lnSpc>
                          <a:spcPct val="150000"/>
                        </a:lnSpc>
                        <a:spcBef>
                          <a:spcPts val="45"/>
                        </a:spcBef>
                        <a:spcAft>
                          <a:spcPts val="0"/>
                        </a:spcAft>
                      </a:pPr>
                      <a:r>
                        <a:rPr lang="vi-VN" sz="700">
                          <a:effectLst/>
                        </a:rPr>
                        <a:t> </a:t>
                      </a:r>
                      <a:endParaRPr lang="en-US" sz="700">
                        <a:effectLst/>
                      </a:endParaRPr>
                    </a:p>
                    <a:p>
                      <a:pPr marL="148590" marR="0" indent="0" algn="ctr">
                        <a:lnSpc>
                          <a:spcPct val="150000"/>
                        </a:lnSpc>
                        <a:spcBef>
                          <a:spcPts val="0"/>
                        </a:spcBef>
                        <a:spcAft>
                          <a:spcPts val="0"/>
                        </a:spcAft>
                      </a:pPr>
                      <a:r>
                        <a:rPr lang="vi-VN" sz="700">
                          <a:effectLst/>
                        </a:rPr>
                        <a:t>Cả nhóm</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024175406"/>
                  </a:ext>
                </a:extLst>
              </a:tr>
              <a:tr h="297398">
                <a:tc vMerge="1">
                  <a:txBody>
                    <a:bodyPr/>
                    <a:lstStyle/>
                    <a:p>
                      <a:endParaRPr lang="en-US"/>
                    </a:p>
                  </a:txBody>
                  <a:tcPr/>
                </a:tc>
                <a:tc>
                  <a:txBody>
                    <a:bodyPr/>
                    <a:lstStyle/>
                    <a:p>
                      <a:pPr marL="635" marR="25400" indent="0" algn="ctr">
                        <a:lnSpc>
                          <a:spcPts val="1495"/>
                        </a:lnSpc>
                        <a:spcBef>
                          <a:spcPts val="0"/>
                        </a:spcBef>
                        <a:spcAft>
                          <a:spcPts val="0"/>
                        </a:spcAft>
                      </a:pPr>
                      <a:r>
                        <a:rPr lang="vi-VN" sz="700">
                          <a:effectLst/>
                        </a:rPr>
                        <a:t>Thiết kế </a:t>
                      </a:r>
                      <a:r>
                        <a:rPr lang="en-US" sz="700">
                          <a:effectLst/>
                        </a:rPr>
                        <a:t>mô hình quan niệm CDM</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9216919"/>
                  </a:ext>
                </a:extLst>
              </a:tr>
              <a:tr h="297398">
                <a:tc vMerge="1">
                  <a:txBody>
                    <a:bodyPr/>
                    <a:lstStyle/>
                    <a:p>
                      <a:endParaRPr lang="en-US"/>
                    </a:p>
                  </a:txBody>
                  <a:tcPr/>
                </a:tc>
                <a:tc>
                  <a:txBody>
                    <a:bodyPr/>
                    <a:lstStyle/>
                    <a:p>
                      <a:pPr marL="635" marR="25400" indent="0" algn="ctr">
                        <a:lnSpc>
                          <a:spcPts val="1495"/>
                        </a:lnSpc>
                        <a:spcBef>
                          <a:spcPts val="0"/>
                        </a:spcBef>
                        <a:spcAft>
                          <a:spcPts val="0"/>
                        </a:spcAft>
                      </a:pPr>
                      <a:r>
                        <a:rPr lang="en-US" sz="700">
                          <a:effectLst/>
                        </a:rPr>
                        <a:t>Thiết kế mô hình vật lý PDM</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57742135"/>
                  </a:ext>
                </a:extLst>
              </a:tr>
              <a:tr h="323170">
                <a:tc vMerge="1">
                  <a:txBody>
                    <a:bodyPr/>
                    <a:lstStyle/>
                    <a:p>
                      <a:endParaRPr lang="en-US"/>
                    </a:p>
                  </a:txBody>
                  <a:tcPr/>
                </a:tc>
                <a:tc>
                  <a:txBody>
                    <a:bodyPr/>
                    <a:lstStyle/>
                    <a:p>
                      <a:pPr marL="635" marR="24765" indent="0" algn="ctr">
                        <a:lnSpc>
                          <a:spcPts val="1485"/>
                        </a:lnSpc>
                        <a:spcBef>
                          <a:spcPts val="0"/>
                        </a:spcBef>
                        <a:spcAft>
                          <a:spcPts val="0"/>
                        </a:spcAft>
                      </a:pPr>
                      <a:r>
                        <a:rPr lang="vi-VN" sz="700">
                          <a:effectLst/>
                        </a:rPr>
                        <a:t>Thiết kế </a:t>
                      </a:r>
                      <a:r>
                        <a:rPr lang="en-US" sz="700">
                          <a:effectLst/>
                        </a:rPr>
                        <a:t>Web</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478155" marR="502285" indent="0" algn="ctr">
                        <a:lnSpc>
                          <a:spcPts val="1485"/>
                        </a:lnSpc>
                        <a:spcBef>
                          <a:spcPts val="0"/>
                        </a:spcBef>
                        <a:spcAft>
                          <a:spcPts val="0"/>
                        </a:spcAft>
                      </a:pPr>
                      <a:r>
                        <a:rPr lang="vi-VN" sz="700">
                          <a:effectLst/>
                        </a:rPr>
                        <a:t>1-2 ngày</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585835783"/>
                  </a:ext>
                </a:extLst>
              </a:tr>
              <a:tr h="376209">
                <a:tc gridSpan="2">
                  <a:txBody>
                    <a:bodyPr/>
                    <a:lstStyle/>
                    <a:p>
                      <a:pPr marL="635" marR="26670" indent="0" algn="ctr">
                        <a:lnSpc>
                          <a:spcPts val="1485"/>
                        </a:lnSpc>
                        <a:spcBef>
                          <a:spcPts val="0"/>
                        </a:spcBef>
                        <a:spcAft>
                          <a:spcPts val="0"/>
                        </a:spcAft>
                      </a:pPr>
                      <a:r>
                        <a:rPr lang="en-US" sz="700">
                          <a:effectLst/>
                        </a:rPr>
                        <a:t>Viết báo cáo</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tc rowSpan="3">
                  <a:txBody>
                    <a:bodyPr/>
                    <a:lstStyle/>
                    <a:p>
                      <a:pPr marL="654050" marR="100965" indent="-537210" algn="ctr">
                        <a:lnSpc>
                          <a:spcPts val="1500"/>
                        </a:lnSpc>
                        <a:spcBef>
                          <a:spcPts val="0"/>
                        </a:spcBef>
                        <a:spcAft>
                          <a:spcPts val="0"/>
                        </a:spcAft>
                      </a:pPr>
                      <a:r>
                        <a:rPr lang="en-US" sz="700">
                          <a:effectLst/>
                        </a:rPr>
                        <a:t>2 ngày</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a:txBody>
                    <a:bodyPr/>
                    <a:lstStyle/>
                    <a:p>
                      <a:pPr marL="0" marR="0" indent="0" algn="ctr">
                        <a:lnSpc>
                          <a:spcPct val="150000"/>
                        </a:lnSpc>
                        <a:spcBef>
                          <a:spcPts val="805"/>
                        </a:spcBef>
                        <a:spcAft>
                          <a:spcPts val="0"/>
                        </a:spcAft>
                      </a:pPr>
                      <a:r>
                        <a:rPr lang="en-US" sz="700">
                          <a:effectLst/>
                        </a:rPr>
                        <a:t>1 người</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27680548"/>
                  </a:ext>
                </a:extLst>
              </a:tr>
              <a:tr h="369269">
                <a:tc gridSpan="2">
                  <a:txBody>
                    <a:bodyPr/>
                    <a:lstStyle/>
                    <a:p>
                      <a:pPr marL="53975" marR="50165" indent="0" algn="ctr">
                        <a:lnSpc>
                          <a:spcPts val="1375"/>
                        </a:lnSpc>
                        <a:spcBef>
                          <a:spcPts val="0"/>
                        </a:spcBef>
                        <a:spcAft>
                          <a:spcPts val="0"/>
                        </a:spcAft>
                      </a:pPr>
                      <a:r>
                        <a:rPr lang="en-US" sz="700">
                          <a:effectLst/>
                        </a:rPr>
                        <a:t>Soạn slide trình chiếu</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tc vMerge="1">
                  <a:txBody>
                    <a:bodyPr/>
                    <a:lstStyle/>
                    <a:p>
                      <a:endParaRPr lang="en-US"/>
                    </a:p>
                  </a:txBody>
                  <a:tcPr/>
                </a:tc>
                <a:tc>
                  <a:txBody>
                    <a:bodyPr/>
                    <a:lstStyle/>
                    <a:p>
                      <a:pPr marL="0" marR="0" indent="0" algn="just">
                        <a:lnSpc>
                          <a:spcPct val="150000"/>
                        </a:lnSpc>
                        <a:spcBef>
                          <a:spcPts val="735"/>
                        </a:spcBef>
                        <a:spcAft>
                          <a:spcPts val="0"/>
                        </a:spcAft>
                      </a:pPr>
                      <a:r>
                        <a:rPr lang="en-US" sz="700">
                          <a:effectLst/>
                        </a:rPr>
                        <a:t>    1 </a:t>
                      </a:r>
                      <a:r>
                        <a:rPr lang="vi-VN" sz="700">
                          <a:effectLst/>
                        </a:rPr>
                        <a:t>người</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01450507"/>
                  </a:ext>
                </a:extLst>
              </a:tr>
              <a:tr h="294919">
                <a:tc gridSpan="2">
                  <a:txBody>
                    <a:bodyPr/>
                    <a:lstStyle/>
                    <a:p>
                      <a:pPr marL="52705" marR="50165" indent="0" algn="ctr">
                        <a:lnSpc>
                          <a:spcPct val="150000"/>
                        </a:lnSpc>
                        <a:spcBef>
                          <a:spcPts val="735"/>
                        </a:spcBef>
                        <a:spcAft>
                          <a:spcPts val="0"/>
                        </a:spcAft>
                      </a:pPr>
                      <a:r>
                        <a:rPr lang="en-US" sz="700">
                          <a:effectLst/>
                        </a:rPr>
                        <a:t>Quay video thuyết trình</a:t>
                      </a:r>
                      <a:endParaRPr lang="en-US" sz="7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tc vMerge="1">
                  <a:txBody>
                    <a:bodyPr/>
                    <a:lstStyle/>
                    <a:p>
                      <a:endParaRPr lang="en-US"/>
                    </a:p>
                  </a:txBody>
                  <a:tcPr/>
                </a:tc>
                <a:tc>
                  <a:txBody>
                    <a:bodyPr/>
                    <a:lstStyle/>
                    <a:p>
                      <a:pPr marL="162560" marR="0" indent="0" algn="just">
                        <a:lnSpc>
                          <a:spcPct val="150000"/>
                        </a:lnSpc>
                        <a:spcBef>
                          <a:spcPts val="735"/>
                        </a:spcBef>
                        <a:spcAft>
                          <a:spcPts val="0"/>
                        </a:spcAft>
                      </a:pPr>
                      <a:r>
                        <a:rPr lang="en-US" sz="700" dirty="0">
                          <a:effectLst/>
                        </a:rPr>
                        <a:t>1 </a:t>
                      </a:r>
                      <a:r>
                        <a:rPr lang="en-US" sz="700" dirty="0" err="1">
                          <a:effectLst/>
                        </a:rPr>
                        <a:t>người</a:t>
                      </a:r>
                      <a:endParaRPr lang="en-US" sz="7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220657886"/>
                  </a:ext>
                </a:extLst>
              </a:tr>
            </a:tbl>
          </a:graphicData>
        </a:graphic>
      </p:graphicFrame>
      <p:sp>
        <p:nvSpPr>
          <p:cNvPr id="11" name="Google Shape;951;p81"/>
          <p:cNvSpPr txBox="1"/>
          <p:nvPr/>
        </p:nvSpPr>
        <p:spPr>
          <a:xfrm>
            <a:off x="6280441" y="1231947"/>
            <a:ext cx="1223945" cy="2509736"/>
          </a:xfrm>
          <a:prstGeom prst="rect">
            <a:avLst/>
          </a:prstGeom>
          <a:noFill/>
          <a:ln>
            <a:noFill/>
          </a:ln>
        </p:spPr>
        <p:txBody>
          <a:bodyPr spcFirstLastPara="1" wrap="square" lIns="91425" tIns="91425" rIns="91425" bIns="91425" anchor="ctr" anchorCtr="0">
            <a:noAutofit/>
          </a:bodyPr>
          <a:lstStyle/>
          <a:p>
            <a:pPr lvl="0"/>
            <a:r>
              <a:rPr lang="vi-VN" dirty="0">
                <a:solidFill>
                  <a:srgbClr val="FFFFFF"/>
                </a:solidFill>
                <a:latin typeface="+mj-lt"/>
                <a:ea typeface="Roboto Slab"/>
                <a:cs typeface="Roboto Slab"/>
                <a:sym typeface="Roboto Slab"/>
              </a:rPr>
              <a:t>Bản kế hoạch đơn giản cho dự án </a:t>
            </a:r>
            <a:endParaRPr dirty="0">
              <a:solidFill>
                <a:srgbClr val="FFFFFF"/>
              </a:solidFill>
              <a:latin typeface="+mj-lt"/>
              <a:ea typeface="Roboto Slab"/>
              <a:cs typeface="Roboto Slab"/>
              <a:sym typeface="Roboto Slab"/>
            </a:endParaRPr>
          </a:p>
        </p:txBody>
      </p:sp>
      <p:graphicFrame>
        <p:nvGraphicFramePr>
          <p:cNvPr id="4" name="Table 3"/>
          <p:cNvGraphicFramePr>
            <a:graphicFrameLocks noGrp="1"/>
          </p:cNvGraphicFramePr>
          <p:nvPr>
            <p:extLst>
              <p:ext uri="{D42A27DB-BD31-4B8C-83A1-F6EECF244321}">
                <p14:modId xmlns:p14="http://schemas.microsoft.com/office/powerpoint/2010/main" val="557650089"/>
              </p:ext>
            </p:extLst>
          </p:nvPr>
        </p:nvGraphicFramePr>
        <p:xfrm>
          <a:off x="502168" y="1531619"/>
          <a:ext cx="6936740" cy="1984821"/>
        </p:xfrm>
        <a:graphic>
          <a:graphicData uri="http://schemas.openxmlformats.org/drawingml/2006/table">
            <a:tbl>
              <a:tblPr firstRow="1" firstCol="1" lastRow="1" lastCol="1" bandRow="1" bandCol="1">
                <a:tableStyleId>{D7D3B902-40D3-4738-B5E1-5BB4D8D1668E}</a:tableStyleId>
              </a:tblPr>
              <a:tblGrid>
                <a:gridCol w="1200150">
                  <a:extLst>
                    <a:ext uri="{9D8B030D-6E8A-4147-A177-3AD203B41FA5}">
                      <a16:colId xmlns:a16="http://schemas.microsoft.com/office/drawing/2014/main" val="2330865921"/>
                    </a:ext>
                  </a:extLst>
                </a:gridCol>
                <a:gridCol w="1230630">
                  <a:extLst>
                    <a:ext uri="{9D8B030D-6E8A-4147-A177-3AD203B41FA5}">
                      <a16:colId xmlns:a16="http://schemas.microsoft.com/office/drawing/2014/main" val="4088118078"/>
                    </a:ext>
                  </a:extLst>
                </a:gridCol>
                <a:gridCol w="1529080">
                  <a:extLst>
                    <a:ext uri="{9D8B030D-6E8A-4147-A177-3AD203B41FA5}">
                      <a16:colId xmlns:a16="http://schemas.microsoft.com/office/drawing/2014/main" val="3241116264"/>
                    </a:ext>
                  </a:extLst>
                </a:gridCol>
                <a:gridCol w="1529080">
                  <a:extLst>
                    <a:ext uri="{9D8B030D-6E8A-4147-A177-3AD203B41FA5}">
                      <a16:colId xmlns:a16="http://schemas.microsoft.com/office/drawing/2014/main" val="4044647809"/>
                    </a:ext>
                  </a:extLst>
                </a:gridCol>
                <a:gridCol w="868680">
                  <a:extLst>
                    <a:ext uri="{9D8B030D-6E8A-4147-A177-3AD203B41FA5}">
                      <a16:colId xmlns:a16="http://schemas.microsoft.com/office/drawing/2014/main" val="2060586680"/>
                    </a:ext>
                  </a:extLst>
                </a:gridCol>
                <a:gridCol w="579120">
                  <a:extLst>
                    <a:ext uri="{9D8B030D-6E8A-4147-A177-3AD203B41FA5}">
                      <a16:colId xmlns:a16="http://schemas.microsoft.com/office/drawing/2014/main" val="3635091254"/>
                    </a:ext>
                  </a:extLst>
                </a:gridCol>
              </a:tblGrid>
              <a:tr h="222885">
                <a:tc rowSpan="2">
                  <a:txBody>
                    <a:bodyPr/>
                    <a:lstStyle/>
                    <a:p>
                      <a:pPr marL="35560" marR="32385" indent="1270" algn="ctr">
                        <a:lnSpc>
                          <a:spcPct val="150000"/>
                        </a:lnSpc>
                        <a:spcBef>
                          <a:spcPts val="275"/>
                        </a:spcBef>
                        <a:spcAft>
                          <a:spcPts val="0"/>
                        </a:spcAft>
                      </a:pPr>
                      <a:r>
                        <a:rPr lang="vi-VN" sz="1300">
                          <a:effectLst/>
                        </a:rPr>
                        <a:t>Công việc/Hoạt động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gridSpan="3">
                  <a:txBody>
                    <a:bodyPr/>
                    <a:lstStyle/>
                    <a:p>
                      <a:pPr marL="1630045" marR="1651635" indent="0" algn="ctr">
                        <a:lnSpc>
                          <a:spcPct val="150000"/>
                        </a:lnSpc>
                        <a:spcBef>
                          <a:spcPts val="125"/>
                        </a:spcBef>
                        <a:spcAft>
                          <a:spcPts val="0"/>
                        </a:spcAft>
                      </a:pPr>
                      <a:r>
                        <a:rPr lang="vi-VN" sz="1300">
                          <a:effectLst/>
                        </a:rPr>
                        <a:t>Rủi ro</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tc hMerge="1">
                  <a:txBody>
                    <a:bodyPr/>
                    <a:lstStyle/>
                    <a:p>
                      <a:endParaRPr lang="en-US"/>
                    </a:p>
                  </a:txBody>
                  <a:tcPr/>
                </a:tc>
                <a:tc gridSpan="2">
                  <a:txBody>
                    <a:bodyPr/>
                    <a:lstStyle/>
                    <a:p>
                      <a:pPr marL="245110" marR="0" indent="0" algn="l">
                        <a:lnSpc>
                          <a:spcPct val="150000"/>
                        </a:lnSpc>
                        <a:spcBef>
                          <a:spcPts val="125"/>
                        </a:spcBef>
                        <a:spcAft>
                          <a:spcPts val="0"/>
                        </a:spcAft>
                      </a:pPr>
                      <a:r>
                        <a:rPr lang="vi-VN" sz="1300" dirty="0">
                          <a:effectLst/>
                        </a:rPr>
                        <a:t>Quản lý rủi ro</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hMerge="1">
                  <a:txBody>
                    <a:bodyPr/>
                    <a:lstStyle/>
                    <a:p>
                      <a:endParaRPr lang="en-US"/>
                    </a:p>
                  </a:txBody>
                  <a:tcPr/>
                </a:tc>
                <a:extLst>
                  <a:ext uri="{0D108BD9-81ED-4DB2-BD59-A6C34878D82A}">
                    <a16:rowId xmlns:a16="http://schemas.microsoft.com/office/drawing/2014/main" val="2537844436"/>
                  </a:ext>
                </a:extLst>
              </a:tr>
              <a:tr h="413385">
                <a:tc vMerge="1">
                  <a:txBody>
                    <a:bodyPr/>
                    <a:lstStyle/>
                    <a:p>
                      <a:endParaRPr lang="en-US"/>
                    </a:p>
                  </a:txBody>
                  <a:tcPr/>
                </a:tc>
                <a:tc>
                  <a:txBody>
                    <a:bodyPr/>
                    <a:lstStyle/>
                    <a:p>
                      <a:pPr marL="147320" marR="0" indent="0" algn="l">
                        <a:lnSpc>
                          <a:spcPct val="150000"/>
                        </a:lnSpc>
                        <a:spcBef>
                          <a:spcPts val="875"/>
                        </a:spcBef>
                        <a:spcAft>
                          <a:spcPts val="0"/>
                        </a:spcAft>
                      </a:pPr>
                      <a:r>
                        <a:rPr lang="vi-VN" sz="1300">
                          <a:effectLst/>
                        </a:rPr>
                        <a:t>Mối nguy</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392430" marR="0" indent="0" algn="l">
                        <a:lnSpc>
                          <a:spcPct val="150000"/>
                        </a:lnSpc>
                        <a:spcBef>
                          <a:spcPts val="875"/>
                        </a:spcBef>
                        <a:spcAft>
                          <a:spcPts val="0"/>
                        </a:spcAft>
                      </a:pPr>
                      <a:r>
                        <a:rPr lang="vi-VN" sz="1300">
                          <a:effectLst/>
                        </a:rPr>
                        <a:t>Rủi ro</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368935" marR="390525" indent="0" algn="ctr">
                        <a:lnSpc>
                          <a:spcPct val="150000"/>
                        </a:lnSpc>
                        <a:spcBef>
                          <a:spcPts val="875"/>
                        </a:spcBef>
                        <a:spcAft>
                          <a:spcPts val="0"/>
                        </a:spcAft>
                      </a:pPr>
                      <a:r>
                        <a:rPr lang="vi-VN" sz="1300">
                          <a:effectLst/>
                        </a:rPr>
                        <a:t>Mức độ</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54610" marR="0" indent="0" algn="l">
                        <a:lnSpc>
                          <a:spcPct val="150000"/>
                        </a:lnSpc>
                        <a:spcBef>
                          <a:spcPts val="875"/>
                        </a:spcBef>
                        <a:spcAft>
                          <a:spcPts val="0"/>
                        </a:spcAft>
                      </a:pPr>
                      <a:r>
                        <a:rPr lang="vi-VN" sz="1300">
                          <a:effectLst/>
                        </a:rPr>
                        <a:t>Chiến lược</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15570" marR="126365" indent="3810" algn="l">
                        <a:lnSpc>
                          <a:spcPct val="150000"/>
                        </a:lnSpc>
                        <a:spcBef>
                          <a:spcPts val="135"/>
                        </a:spcBef>
                        <a:spcAft>
                          <a:spcPts val="0"/>
                        </a:spcAft>
                      </a:pPr>
                      <a:r>
                        <a:rPr lang="vi-VN" sz="1300">
                          <a:effectLst/>
                        </a:rPr>
                        <a:t>Biện pháp</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385089818"/>
                  </a:ext>
                </a:extLst>
              </a:tr>
              <a:tr h="395605">
                <a:tc>
                  <a:txBody>
                    <a:bodyPr/>
                    <a:lstStyle/>
                    <a:p>
                      <a:pPr marL="72390" marR="56515" indent="8890" algn="l">
                        <a:lnSpc>
                          <a:spcPct val="150000"/>
                        </a:lnSpc>
                        <a:spcBef>
                          <a:spcPts val="0"/>
                        </a:spcBef>
                        <a:spcAft>
                          <a:spcPts val="0"/>
                        </a:spcAft>
                      </a:pPr>
                      <a:r>
                        <a:rPr lang="vi-VN" sz="1300">
                          <a:effectLst/>
                        </a:rPr>
                        <a:t>Thống kê, ghi</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346710" marR="153670" indent="-205740" algn="l">
                        <a:lnSpc>
                          <a:spcPct val="150000"/>
                        </a:lnSpc>
                        <a:spcBef>
                          <a:spcPts val="0"/>
                        </a:spcBef>
                        <a:spcAft>
                          <a:spcPts val="0"/>
                        </a:spcAft>
                      </a:pPr>
                      <a:r>
                        <a:rPr lang="vi-VN" sz="1300">
                          <a:effectLst/>
                        </a:rPr>
                        <a:t>Bị mất dữ liệu</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27940" marR="39370" indent="-1270" algn="l">
                        <a:lnSpc>
                          <a:spcPct val="150000"/>
                        </a:lnSpc>
                        <a:spcBef>
                          <a:spcPts val="0"/>
                        </a:spcBef>
                        <a:spcAft>
                          <a:spcPts val="0"/>
                        </a:spcAft>
                      </a:pPr>
                      <a:r>
                        <a:rPr lang="vi-VN" sz="1300">
                          <a:effectLst/>
                        </a:rPr>
                        <a:t>Không có dữ liệu sao lưu dự phòng</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368935" marR="392430" indent="0" algn="ctr">
                        <a:lnSpc>
                          <a:spcPts val="1495"/>
                        </a:lnSpc>
                        <a:spcBef>
                          <a:spcPts val="0"/>
                        </a:spcBef>
                        <a:spcAft>
                          <a:spcPts val="0"/>
                        </a:spcAft>
                      </a:pPr>
                      <a:r>
                        <a:rPr lang="vi-VN" sz="1300">
                          <a:effectLst/>
                        </a:rPr>
                        <a:t>Trung bình</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19050" marR="0" indent="0" algn="l">
                        <a:lnSpc>
                          <a:spcPts val="1495"/>
                        </a:lnSpc>
                        <a:spcBef>
                          <a:spcPts val="0"/>
                        </a:spcBef>
                        <a:spcAft>
                          <a:spcPts val="0"/>
                        </a:spcAft>
                      </a:pPr>
                      <a:r>
                        <a:rPr lang="vi-VN" sz="1300">
                          <a:effectLst/>
                        </a:rPr>
                        <a:t>Phòng tránh</a:t>
                      </a:r>
                      <a:endParaRPr lang="en-US" sz="130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tc>
                  <a:txBody>
                    <a:bodyPr/>
                    <a:lstStyle/>
                    <a:p>
                      <a:pPr marL="45720" marR="33020" indent="-22860" algn="l">
                        <a:lnSpc>
                          <a:spcPct val="150000"/>
                        </a:lnSpc>
                        <a:spcBef>
                          <a:spcPts val="0"/>
                        </a:spcBef>
                        <a:spcAft>
                          <a:spcPts val="0"/>
                        </a:spcAft>
                      </a:pPr>
                      <a:r>
                        <a:rPr lang="vi-VN" sz="1300" dirty="0">
                          <a:effectLst/>
                        </a:rPr>
                        <a:t>Sao lưu dữ liệu</a:t>
                      </a:r>
                      <a:endParaRPr lang="en-US" sz="1300" dirty="0">
                        <a:effectLst/>
                        <a:latin typeface="Times New Roman" panose="02020603050405020304" pitchFamily="18"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206737999"/>
                  </a:ext>
                </a:extLst>
              </a:tr>
            </a:tbl>
          </a:graphicData>
        </a:graphic>
      </p:graphicFrame>
      <p:sp>
        <p:nvSpPr>
          <p:cNvPr id="13" name="Google Shape;951;p81"/>
          <p:cNvSpPr txBox="1"/>
          <p:nvPr/>
        </p:nvSpPr>
        <p:spPr>
          <a:xfrm>
            <a:off x="7504386" y="1102143"/>
            <a:ext cx="1223945" cy="2509736"/>
          </a:xfrm>
          <a:prstGeom prst="rect">
            <a:avLst/>
          </a:prstGeom>
          <a:noFill/>
          <a:ln>
            <a:noFill/>
          </a:ln>
        </p:spPr>
        <p:txBody>
          <a:bodyPr spcFirstLastPara="1" wrap="square" lIns="91425" tIns="91425" rIns="91425" bIns="91425" anchor="ctr" anchorCtr="0">
            <a:noAutofit/>
          </a:bodyPr>
          <a:lstStyle/>
          <a:p>
            <a:pPr lvl="0"/>
            <a:r>
              <a:rPr lang="vi-VN" dirty="0">
                <a:solidFill>
                  <a:srgbClr val="FFFFFF"/>
                </a:solidFill>
                <a:latin typeface="+mj-lt"/>
                <a:ea typeface="Roboto Slab"/>
                <a:cs typeface="Roboto Slab"/>
                <a:sym typeface="Roboto Slab"/>
              </a:rPr>
              <a:t>Bản quản lý các rủi do đơn giản trong quá trình thực hiện dự án </a:t>
            </a:r>
            <a:endParaRPr dirty="0">
              <a:solidFill>
                <a:srgbClr val="FFFFFF"/>
              </a:solidFill>
              <a:latin typeface="+mj-lt"/>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6" presetClass="exit" presetSubtype="21" fill="hold" grpId="1" nodeType="withEffect">
                                  <p:stCondLst>
                                    <p:cond delay="0"/>
                                  </p:stCondLst>
                                  <p:childTnLst>
                                    <p:animEffect transition="out" filter="barn(inVertical)">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outVertical)">
                                      <p:cBhvr>
                                        <p:cTn id="22" dur="500"/>
                                        <p:tgtEl>
                                          <p:spTgt spid="13"/>
                                        </p:tgtEl>
                                      </p:cBhvr>
                                    </p:animEffect>
                                  </p:childTnLst>
                                </p:cTn>
                              </p:par>
                              <p:par>
                                <p:cTn id="23" presetID="16" presetClass="entr" presetSubtype="37"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out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923"/>
        <p:cNvGrpSpPr/>
        <p:nvPr/>
      </p:nvGrpSpPr>
      <p:grpSpPr>
        <a:xfrm>
          <a:off x="0" y="0"/>
          <a:ext cx="0" cy="0"/>
          <a:chOff x="0" y="0"/>
          <a:chExt cx="0" cy="0"/>
        </a:xfrm>
      </p:grpSpPr>
      <p:sp>
        <p:nvSpPr>
          <p:cNvPr id="925" name="Google Shape;925;p80"/>
          <p:cNvSpPr/>
          <p:nvPr/>
        </p:nvSpPr>
        <p:spPr>
          <a:xfrm>
            <a:off x="3798350" y="472814"/>
            <a:ext cx="2329269" cy="3076336"/>
          </a:xfrm>
          <a:custGeom>
            <a:avLst/>
            <a:gdLst/>
            <a:ahLst/>
            <a:cxnLst/>
            <a:rect l="l" t="t" r="r" b="b"/>
            <a:pathLst>
              <a:path w="120000" h="120000" extrusionOk="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6" name="Google Shape;926;p80"/>
          <p:cNvSpPr/>
          <p:nvPr/>
        </p:nvSpPr>
        <p:spPr>
          <a:xfrm>
            <a:off x="5963308" y="498778"/>
            <a:ext cx="2007120" cy="3130782"/>
          </a:xfrm>
          <a:custGeom>
            <a:avLst/>
            <a:gdLst/>
            <a:ahLst/>
            <a:cxnLst/>
            <a:rect l="l" t="t" r="r" b="b"/>
            <a:pathLst>
              <a:path w="120000" h="120000" extrusionOk="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CC4125">
              <a:alpha val="646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7" name="Google Shape;927;p80"/>
          <p:cNvSpPr/>
          <p:nvPr/>
        </p:nvSpPr>
        <p:spPr>
          <a:xfrm>
            <a:off x="4114108" y="3022666"/>
            <a:ext cx="3520626" cy="1606539"/>
          </a:xfrm>
          <a:custGeom>
            <a:avLst/>
            <a:gdLst/>
            <a:ahLst/>
            <a:cxnLst/>
            <a:rect l="l" t="t" r="r" b="b"/>
            <a:pathLst>
              <a:path w="120000" h="120000" extrusionOk="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66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8" name="Google Shape;928;p80"/>
          <p:cNvSpPr/>
          <p:nvPr/>
        </p:nvSpPr>
        <p:spPr>
          <a:xfrm>
            <a:off x="5152435" y="1050982"/>
            <a:ext cx="297000" cy="290505"/>
          </a:xfrm>
          <a:custGeom>
            <a:avLst/>
            <a:gdLst/>
            <a:ahLst/>
            <a:cxnLst/>
            <a:rect l="l" t="t" r="r" b="b"/>
            <a:pathLst>
              <a:path w="120000" h="120000" extrusionOk="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80"/>
          <p:cNvSpPr/>
          <p:nvPr/>
        </p:nvSpPr>
        <p:spPr>
          <a:xfrm>
            <a:off x="7216256" y="2391239"/>
            <a:ext cx="297000" cy="272700"/>
          </a:xfrm>
          <a:custGeom>
            <a:avLst/>
            <a:gdLst/>
            <a:ahLst/>
            <a:cxnLst/>
            <a:rect l="l" t="t" r="r" b="b"/>
            <a:pathLst>
              <a:path w="120000" h="120000" extrusionOk="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80"/>
          <p:cNvSpPr/>
          <p:nvPr/>
        </p:nvSpPr>
        <p:spPr>
          <a:xfrm>
            <a:off x="4974770" y="3549150"/>
            <a:ext cx="297000" cy="2970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80"/>
          <p:cNvSpPr txBox="1"/>
          <p:nvPr/>
        </p:nvSpPr>
        <p:spPr>
          <a:xfrm>
            <a:off x="4095229" y="1433685"/>
            <a:ext cx="959569" cy="1144226"/>
          </a:xfrm>
          <a:prstGeom prst="rect">
            <a:avLst/>
          </a:prstGeom>
          <a:noFill/>
          <a:ln>
            <a:noFill/>
          </a:ln>
        </p:spPr>
        <p:txBody>
          <a:bodyPr spcFirstLastPara="1" wrap="square" lIns="91425" tIns="91425" rIns="91425" bIns="91425" anchor="ctr" anchorCtr="0">
            <a:noAutofit/>
          </a:bodyPr>
          <a:lstStyle/>
          <a:p>
            <a:pPr lvl="0" algn="ctr"/>
            <a:r>
              <a:rPr lang="en-GB" dirty="0" err="1">
                <a:solidFill>
                  <a:srgbClr val="FFFFFF"/>
                </a:solidFill>
                <a:latin typeface="Roboto Slab"/>
                <a:ea typeface="Roboto Slab"/>
                <a:cs typeface="Roboto Slab"/>
                <a:sym typeface="Roboto Slab"/>
              </a:rPr>
              <a:t>Các</a:t>
            </a:r>
            <a:r>
              <a:rPr lang="en-GB" dirty="0">
                <a:solidFill>
                  <a:srgbClr val="FFFFFF"/>
                </a:solidFill>
                <a:latin typeface="Roboto Slab"/>
                <a:ea typeface="Roboto Slab"/>
                <a:cs typeface="Roboto Slab"/>
                <a:sym typeface="Roboto Slab"/>
              </a:rPr>
              <a:t> </a:t>
            </a:r>
          </a:p>
          <a:p>
            <a:pPr lvl="0" algn="ctr"/>
            <a:r>
              <a:rPr lang="en-GB" dirty="0" err="1">
                <a:solidFill>
                  <a:srgbClr val="FFFFFF"/>
                </a:solidFill>
                <a:latin typeface="Roboto Slab"/>
                <a:ea typeface="Roboto Slab"/>
                <a:cs typeface="Roboto Slab"/>
                <a:sym typeface="Roboto Slab"/>
              </a:rPr>
              <a:t>tác</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nhân</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và</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các</a:t>
            </a:r>
            <a:r>
              <a:rPr lang="en-GB" dirty="0">
                <a:solidFill>
                  <a:srgbClr val="FFFFFF"/>
                </a:solidFill>
                <a:latin typeface="Roboto Slab"/>
                <a:ea typeface="Roboto Slab"/>
                <a:cs typeface="Roboto Slab"/>
                <a:sym typeface="Roboto Slab"/>
              </a:rPr>
              <a:t> Use Case </a:t>
            </a:r>
            <a:r>
              <a:rPr lang="en-GB" dirty="0" err="1">
                <a:solidFill>
                  <a:srgbClr val="FFFFFF"/>
                </a:solidFill>
                <a:latin typeface="Roboto Slab"/>
                <a:ea typeface="Roboto Slab"/>
                <a:cs typeface="Roboto Slab"/>
                <a:sym typeface="Roboto Slab"/>
              </a:rPr>
              <a:t>cần</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thiết</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cho</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hệ</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thống</a:t>
            </a:r>
            <a:endParaRPr dirty="0">
              <a:solidFill>
                <a:srgbClr val="FFFFFF"/>
              </a:solidFill>
              <a:latin typeface="Roboto Slab"/>
              <a:ea typeface="Roboto Slab"/>
              <a:cs typeface="Roboto Slab"/>
              <a:sym typeface="Roboto Slab"/>
            </a:endParaRPr>
          </a:p>
        </p:txBody>
      </p:sp>
      <p:sp>
        <p:nvSpPr>
          <p:cNvPr id="932" name="Google Shape;932;p80"/>
          <p:cNvSpPr txBox="1"/>
          <p:nvPr/>
        </p:nvSpPr>
        <p:spPr>
          <a:xfrm>
            <a:off x="6498010" y="1055841"/>
            <a:ext cx="811975" cy="1126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Sơ</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đồ</a:t>
            </a:r>
            <a:r>
              <a:rPr lang="en-GB" dirty="0">
                <a:solidFill>
                  <a:srgbClr val="FFFFFF"/>
                </a:solidFill>
                <a:latin typeface="Roboto Slab"/>
                <a:ea typeface="Roboto Slab"/>
                <a:cs typeface="Roboto Slab"/>
                <a:sym typeface="Roboto Slab"/>
              </a:rPr>
              <a:t> use case diagram</a:t>
            </a:r>
            <a:endParaRPr dirty="0">
              <a:solidFill>
                <a:srgbClr val="FFFFFF"/>
              </a:solidFill>
              <a:latin typeface="Roboto Slab"/>
              <a:ea typeface="Roboto Slab"/>
              <a:cs typeface="Roboto Slab"/>
              <a:sym typeface="Roboto Slab"/>
            </a:endParaRPr>
          </a:p>
        </p:txBody>
      </p:sp>
      <p:sp>
        <p:nvSpPr>
          <p:cNvPr id="933" name="Google Shape;933;p80"/>
          <p:cNvSpPr txBox="1"/>
          <p:nvPr/>
        </p:nvSpPr>
        <p:spPr>
          <a:xfrm>
            <a:off x="5391557" y="3491427"/>
            <a:ext cx="969716" cy="8983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latin typeface="Roboto Slab"/>
                <a:ea typeface="Roboto Slab"/>
                <a:cs typeface="Roboto Slab"/>
                <a:sym typeface="Roboto Slab"/>
              </a:rPr>
              <a:t>Mô</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tả</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chức</a:t>
            </a:r>
            <a:r>
              <a:rPr lang="en-GB" dirty="0">
                <a:solidFill>
                  <a:srgbClr val="FFFFFF"/>
                </a:solidFill>
                <a:latin typeface="Roboto Slab"/>
                <a:ea typeface="Roboto Slab"/>
                <a:cs typeface="Roboto Slab"/>
                <a:sym typeface="Roboto Slab"/>
              </a:rPr>
              <a:t> </a:t>
            </a:r>
            <a:r>
              <a:rPr lang="en-GB" dirty="0" err="1">
                <a:solidFill>
                  <a:srgbClr val="FFFFFF"/>
                </a:solidFill>
                <a:latin typeface="Roboto Slab"/>
                <a:ea typeface="Roboto Slab"/>
                <a:cs typeface="Roboto Slab"/>
                <a:sym typeface="Roboto Slab"/>
              </a:rPr>
              <a:t>năng</a:t>
            </a:r>
            <a:endParaRPr dirty="0">
              <a:solidFill>
                <a:srgbClr val="FFFFFF"/>
              </a:solidFill>
              <a:latin typeface="Roboto Slab"/>
              <a:ea typeface="Roboto Slab"/>
              <a:cs typeface="Roboto Slab"/>
              <a:sym typeface="Roboto Slab"/>
            </a:endParaRPr>
          </a:p>
        </p:txBody>
      </p:sp>
      <p:sp>
        <p:nvSpPr>
          <p:cNvPr id="934" name="Google Shape;934;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14" name="Google Shape;371;p61"/>
          <p:cNvSpPr txBox="1">
            <a:spLocks/>
          </p:cNvSpPr>
          <p:nvPr/>
        </p:nvSpPr>
        <p:spPr>
          <a:xfrm>
            <a:off x="416825" y="590926"/>
            <a:ext cx="4124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4125"/>
              </a:buClr>
              <a:buSzPts val="2800"/>
              <a:buFont typeface="Roboto Slab"/>
              <a:buNone/>
              <a:defRPr sz="2800" b="1" i="0" u="none" strike="noStrike" cap="none">
                <a:solidFill>
                  <a:srgbClr val="CC4125"/>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pPr>
            <a:r>
              <a:rPr lang="en-US" sz="3200" dirty="0">
                <a:solidFill>
                  <a:schemeClr val="bg1"/>
                </a:solidFill>
              </a:rPr>
              <a:t>II. </a:t>
            </a:r>
            <a:r>
              <a:rPr lang="en-US" sz="3200" dirty="0" err="1"/>
              <a:t>Đặc</a:t>
            </a:r>
            <a:r>
              <a:rPr lang="en-US" sz="3200" dirty="0"/>
              <a:t> </a:t>
            </a:r>
            <a:r>
              <a:rPr lang="en-US" sz="3200" dirty="0" err="1"/>
              <a:t>Tả</a:t>
            </a:r>
            <a:r>
              <a:rPr lang="en-US" sz="3200" dirty="0"/>
              <a:t> </a:t>
            </a:r>
            <a:r>
              <a:rPr lang="en-US" sz="3200" dirty="0" err="1"/>
              <a:t>Yêu</a:t>
            </a:r>
            <a:r>
              <a:rPr lang="en-US" sz="3200" dirty="0"/>
              <a:t> </a:t>
            </a:r>
            <a:r>
              <a:rPr lang="en-US" sz="3200" dirty="0" err="1">
                <a:solidFill>
                  <a:schemeClr val="bg1"/>
                </a:solidFill>
              </a:rPr>
              <a:t>Cầu</a:t>
            </a:r>
            <a:r>
              <a:rPr lang="en-US" sz="3200" dirty="0">
                <a:solidFill>
                  <a:schemeClr val="bg1"/>
                </a:solidFill>
              </a:rPr>
              <a:t> </a:t>
            </a:r>
            <a:r>
              <a:rPr lang="en-US" sz="3200" dirty="0" err="1">
                <a:solidFill>
                  <a:schemeClr val="bg1"/>
                </a:solidFill>
              </a:rPr>
              <a:t>Bài</a:t>
            </a:r>
            <a:r>
              <a:rPr lang="en-US" sz="3200" dirty="0">
                <a:solidFill>
                  <a:schemeClr val="bg1"/>
                </a:solidFill>
              </a:rPr>
              <a:t> </a:t>
            </a:r>
            <a:r>
              <a:rPr lang="en-US" sz="3200" dirty="0" err="1">
                <a:solidFill>
                  <a:schemeClr val="bg1"/>
                </a:solidFill>
              </a:rPr>
              <a:t>Toán</a:t>
            </a:r>
            <a:br>
              <a:rPr lang="en-US" sz="3200" dirty="0"/>
            </a:br>
            <a:endParaRPr lang="en-US" sz="3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31"/>
                                        </p:tgtEl>
                                        <p:attrNameLst>
                                          <p:attrName>style.visibility</p:attrName>
                                        </p:attrNameLst>
                                      </p:cBhvr>
                                      <p:to>
                                        <p:strVal val="visible"/>
                                      </p:to>
                                    </p:set>
                                    <p:anim calcmode="lin" valueType="num">
                                      <p:cBhvr>
                                        <p:cTn id="7" dur="750" fill="hold"/>
                                        <p:tgtEl>
                                          <p:spTgt spid="931"/>
                                        </p:tgtEl>
                                        <p:attrNameLst>
                                          <p:attrName>ppt_w</p:attrName>
                                        </p:attrNameLst>
                                      </p:cBhvr>
                                      <p:tavLst>
                                        <p:tav tm="0">
                                          <p:val>
                                            <p:fltVal val="0"/>
                                          </p:val>
                                        </p:tav>
                                        <p:tav tm="100000">
                                          <p:val>
                                            <p:strVal val="#ppt_w"/>
                                          </p:val>
                                        </p:tav>
                                      </p:tavLst>
                                    </p:anim>
                                    <p:anim calcmode="lin" valueType="num">
                                      <p:cBhvr>
                                        <p:cTn id="8" dur="750" fill="hold"/>
                                        <p:tgtEl>
                                          <p:spTgt spid="931"/>
                                        </p:tgtEl>
                                        <p:attrNameLst>
                                          <p:attrName>ppt_h</p:attrName>
                                        </p:attrNameLst>
                                      </p:cBhvr>
                                      <p:tavLst>
                                        <p:tav tm="0">
                                          <p:val>
                                            <p:fltVal val="0"/>
                                          </p:val>
                                        </p:tav>
                                        <p:tav tm="100000">
                                          <p:val>
                                            <p:strVal val="#ppt_h"/>
                                          </p:val>
                                        </p:tav>
                                      </p:tavLst>
                                    </p:anim>
                                    <p:anim calcmode="lin" valueType="num">
                                      <p:cBhvr>
                                        <p:cTn id="9" dur="750" fill="hold"/>
                                        <p:tgtEl>
                                          <p:spTgt spid="931"/>
                                        </p:tgtEl>
                                        <p:attrNameLst>
                                          <p:attrName>style.rotation</p:attrName>
                                        </p:attrNameLst>
                                      </p:cBhvr>
                                      <p:tavLst>
                                        <p:tav tm="0">
                                          <p:val>
                                            <p:fltVal val="90"/>
                                          </p:val>
                                        </p:tav>
                                        <p:tav tm="100000">
                                          <p:val>
                                            <p:fltVal val="0"/>
                                          </p:val>
                                        </p:tav>
                                      </p:tavLst>
                                    </p:anim>
                                    <p:animEffect transition="in" filter="fade">
                                      <p:cBhvr>
                                        <p:cTn id="10" dur="750"/>
                                        <p:tgtEl>
                                          <p:spTgt spid="93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25"/>
                                        </p:tgtEl>
                                        <p:attrNameLst>
                                          <p:attrName>style.visibility</p:attrName>
                                        </p:attrNameLst>
                                      </p:cBhvr>
                                      <p:to>
                                        <p:strVal val="visible"/>
                                      </p:to>
                                    </p:set>
                                    <p:anim calcmode="lin" valueType="num">
                                      <p:cBhvr>
                                        <p:cTn id="13" dur="750" fill="hold"/>
                                        <p:tgtEl>
                                          <p:spTgt spid="925"/>
                                        </p:tgtEl>
                                        <p:attrNameLst>
                                          <p:attrName>ppt_w</p:attrName>
                                        </p:attrNameLst>
                                      </p:cBhvr>
                                      <p:tavLst>
                                        <p:tav tm="0">
                                          <p:val>
                                            <p:fltVal val="0"/>
                                          </p:val>
                                        </p:tav>
                                        <p:tav tm="100000">
                                          <p:val>
                                            <p:strVal val="#ppt_w"/>
                                          </p:val>
                                        </p:tav>
                                      </p:tavLst>
                                    </p:anim>
                                    <p:anim calcmode="lin" valueType="num">
                                      <p:cBhvr>
                                        <p:cTn id="14" dur="750" fill="hold"/>
                                        <p:tgtEl>
                                          <p:spTgt spid="925"/>
                                        </p:tgtEl>
                                        <p:attrNameLst>
                                          <p:attrName>ppt_h</p:attrName>
                                        </p:attrNameLst>
                                      </p:cBhvr>
                                      <p:tavLst>
                                        <p:tav tm="0">
                                          <p:val>
                                            <p:fltVal val="0"/>
                                          </p:val>
                                        </p:tav>
                                        <p:tav tm="100000">
                                          <p:val>
                                            <p:strVal val="#ppt_h"/>
                                          </p:val>
                                        </p:tav>
                                      </p:tavLst>
                                    </p:anim>
                                    <p:anim calcmode="lin" valueType="num">
                                      <p:cBhvr>
                                        <p:cTn id="15" dur="750" fill="hold"/>
                                        <p:tgtEl>
                                          <p:spTgt spid="925"/>
                                        </p:tgtEl>
                                        <p:attrNameLst>
                                          <p:attrName>style.rotation</p:attrName>
                                        </p:attrNameLst>
                                      </p:cBhvr>
                                      <p:tavLst>
                                        <p:tav tm="0">
                                          <p:val>
                                            <p:fltVal val="90"/>
                                          </p:val>
                                        </p:tav>
                                        <p:tav tm="100000">
                                          <p:val>
                                            <p:fltVal val="0"/>
                                          </p:val>
                                        </p:tav>
                                      </p:tavLst>
                                    </p:anim>
                                    <p:animEffect transition="in" filter="fade">
                                      <p:cBhvr>
                                        <p:cTn id="16" dur="750"/>
                                        <p:tgtEl>
                                          <p:spTgt spid="9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28"/>
                                        </p:tgtEl>
                                        <p:attrNameLst>
                                          <p:attrName>style.visibility</p:attrName>
                                        </p:attrNameLst>
                                      </p:cBhvr>
                                      <p:to>
                                        <p:strVal val="visible"/>
                                      </p:to>
                                    </p:set>
                                    <p:anim calcmode="lin" valueType="num">
                                      <p:cBhvr>
                                        <p:cTn id="19" dur="750" fill="hold"/>
                                        <p:tgtEl>
                                          <p:spTgt spid="928"/>
                                        </p:tgtEl>
                                        <p:attrNameLst>
                                          <p:attrName>ppt_w</p:attrName>
                                        </p:attrNameLst>
                                      </p:cBhvr>
                                      <p:tavLst>
                                        <p:tav tm="0">
                                          <p:val>
                                            <p:fltVal val="0"/>
                                          </p:val>
                                        </p:tav>
                                        <p:tav tm="100000">
                                          <p:val>
                                            <p:strVal val="#ppt_w"/>
                                          </p:val>
                                        </p:tav>
                                      </p:tavLst>
                                    </p:anim>
                                    <p:anim calcmode="lin" valueType="num">
                                      <p:cBhvr>
                                        <p:cTn id="20" dur="750" fill="hold"/>
                                        <p:tgtEl>
                                          <p:spTgt spid="928"/>
                                        </p:tgtEl>
                                        <p:attrNameLst>
                                          <p:attrName>ppt_h</p:attrName>
                                        </p:attrNameLst>
                                      </p:cBhvr>
                                      <p:tavLst>
                                        <p:tav tm="0">
                                          <p:val>
                                            <p:fltVal val="0"/>
                                          </p:val>
                                        </p:tav>
                                        <p:tav tm="100000">
                                          <p:val>
                                            <p:strVal val="#ppt_h"/>
                                          </p:val>
                                        </p:tav>
                                      </p:tavLst>
                                    </p:anim>
                                    <p:anim calcmode="lin" valueType="num">
                                      <p:cBhvr>
                                        <p:cTn id="21" dur="750" fill="hold"/>
                                        <p:tgtEl>
                                          <p:spTgt spid="928"/>
                                        </p:tgtEl>
                                        <p:attrNameLst>
                                          <p:attrName>style.rotation</p:attrName>
                                        </p:attrNameLst>
                                      </p:cBhvr>
                                      <p:tavLst>
                                        <p:tav tm="0">
                                          <p:val>
                                            <p:fltVal val="90"/>
                                          </p:val>
                                        </p:tav>
                                        <p:tav tm="100000">
                                          <p:val>
                                            <p:fltVal val="0"/>
                                          </p:val>
                                        </p:tav>
                                      </p:tavLst>
                                    </p:anim>
                                    <p:animEffect transition="in" filter="fade">
                                      <p:cBhvr>
                                        <p:cTn id="22" dur="750"/>
                                        <p:tgtEl>
                                          <p:spTgt spid="92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926"/>
                                        </p:tgtEl>
                                        <p:attrNameLst>
                                          <p:attrName>style.visibility</p:attrName>
                                        </p:attrNameLst>
                                      </p:cBhvr>
                                      <p:to>
                                        <p:strVal val="visible"/>
                                      </p:to>
                                    </p:set>
                                    <p:anim calcmode="lin" valueType="num">
                                      <p:cBhvr>
                                        <p:cTn id="27" dur="750" fill="hold"/>
                                        <p:tgtEl>
                                          <p:spTgt spid="926"/>
                                        </p:tgtEl>
                                        <p:attrNameLst>
                                          <p:attrName>ppt_w</p:attrName>
                                        </p:attrNameLst>
                                      </p:cBhvr>
                                      <p:tavLst>
                                        <p:tav tm="0">
                                          <p:val>
                                            <p:fltVal val="0"/>
                                          </p:val>
                                        </p:tav>
                                        <p:tav tm="100000">
                                          <p:val>
                                            <p:strVal val="#ppt_w"/>
                                          </p:val>
                                        </p:tav>
                                      </p:tavLst>
                                    </p:anim>
                                    <p:anim calcmode="lin" valueType="num">
                                      <p:cBhvr>
                                        <p:cTn id="28" dur="750" fill="hold"/>
                                        <p:tgtEl>
                                          <p:spTgt spid="926"/>
                                        </p:tgtEl>
                                        <p:attrNameLst>
                                          <p:attrName>ppt_h</p:attrName>
                                        </p:attrNameLst>
                                      </p:cBhvr>
                                      <p:tavLst>
                                        <p:tav tm="0">
                                          <p:val>
                                            <p:fltVal val="0"/>
                                          </p:val>
                                        </p:tav>
                                        <p:tav tm="100000">
                                          <p:val>
                                            <p:strVal val="#ppt_h"/>
                                          </p:val>
                                        </p:tav>
                                      </p:tavLst>
                                    </p:anim>
                                    <p:anim calcmode="lin" valueType="num">
                                      <p:cBhvr>
                                        <p:cTn id="29" dur="750" fill="hold"/>
                                        <p:tgtEl>
                                          <p:spTgt spid="926"/>
                                        </p:tgtEl>
                                        <p:attrNameLst>
                                          <p:attrName>style.rotation</p:attrName>
                                        </p:attrNameLst>
                                      </p:cBhvr>
                                      <p:tavLst>
                                        <p:tav tm="0">
                                          <p:val>
                                            <p:fltVal val="90"/>
                                          </p:val>
                                        </p:tav>
                                        <p:tav tm="100000">
                                          <p:val>
                                            <p:fltVal val="0"/>
                                          </p:val>
                                        </p:tav>
                                      </p:tavLst>
                                    </p:anim>
                                    <p:animEffect transition="in" filter="fade">
                                      <p:cBhvr>
                                        <p:cTn id="30" dur="750"/>
                                        <p:tgtEl>
                                          <p:spTgt spid="926"/>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32"/>
                                        </p:tgtEl>
                                        <p:attrNameLst>
                                          <p:attrName>style.visibility</p:attrName>
                                        </p:attrNameLst>
                                      </p:cBhvr>
                                      <p:to>
                                        <p:strVal val="visible"/>
                                      </p:to>
                                    </p:set>
                                    <p:anim calcmode="lin" valueType="num">
                                      <p:cBhvr>
                                        <p:cTn id="33" dur="750" fill="hold"/>
                                        <p:tgtEl>
                                          <p:spTgt spid="932"/>
                                        </p:tgtEl>
                                        <p:attrNameLst>
                                          <p:attrName>ppt_w</p:attrName>
                                        </p:attrNameLst>
                                      </p:cBhvr>
                                      <p:tavLst>
                                        <p:tav tm="0">
                                          <p:val>
                                            <p:fltVal val="0"/>
                                          </p:val>
                                        </p:tav>
                                        <p:tav tm="100000">
                                          <p:val>
                                            <p:strVal val="#ppt_w"/>
                                          </p:val>
                                        </p:tav>
                                      </p:tavLst>
                                    </p:anim>
                                    <p:anim calcmode="lin" valueType="num">
                                      <p:cBhvr>
                                        <p:cTn id="34" dur="750" fill="hold"/>
                                        <p:tgtEl>
                                          <p:spTgt spid="932"/>
                                        </p:tgtEl>
                                        <p:attrNameLst>
                                          <p:attrName>ppt_h</p:attrName>
                                        </p:attrNameLst>
                                      </p:cBhvr>
                                      <p:tavLst>
                                        <p:tav tm="0">
                                          <p:val>
                                            <p:fltVal val="0"/>
                                          </p:val>
                                        </p:tav>
                                        <p:tav tm="100000">
                                          <p:val>
                                            <p:strVal val="#ppt_h"/>
                                          </p:val>
                                        </p:tav>
                                      </p:tavLst>
                                    </p:anim>
                                    <p:anim calcmode="lin" valueType="num">
                                      <p:cBhvr>
                                        <p:cTn id="35" dur="750" fill="hold"/>
                                        <p:tgtEl>
                                          <p:spTgt spid="932"/>
                                        </p:tgtEl>
                                        <p:attrNameLst>
                                          <p:attrName>style.rotation</p:attrName>
                                        </p:attrNameLst>
                                      </p:cBhvr>
                                      <p:tavLst>
                                        <p:tav tm="0">
                                          <p:val>
                                            <p:fltVal val="90"/>
                                          </p:val>
                                        </p:tav>
                                        <p:tav tm="100000">
                                          <p:val>
                                            <p:fltVal val="0"/>
                                          </p:val>
                                        </p:tav>
                                      </p:tavLst>
                                    </p:anim>
                                    <p:animEffect transition="in" filter="fade">
                                      <p:cBhvr>
                                        <p:cTn id="36" dur="750"/>
                                        <p:tgtEl>
                                          <p:spTgt spid="932"/>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929"/>
                                        </p:tgtEl>
                                        <p:attrNameLst>
                                          <p:attrName>style.visibility</p:attrName>
                                        </p:attrNameLst>
                                      </p:cBhvr>
                                      <p:to>
                                        <p:strVal val="visible"/>
                                      </p:to>
                                    </p:set>
                                    <p:anim calcmode="lin" valueType="num">
                                      <p:cBhvr>
                                        <p:cTn id="39" dur="750" fill="hold"/>
                                        <p:tgtEl>
                                          <p:spTgt spid="929"/>
                                        </p:tgtEl>
                                        <p:attrNameLst>
                                          <p:attrName>ppt_w</p:attrName>
                                        </p:attrNameLst>
                                      </p:cBhvr>
                                      <p:tavLst>
                                        <p:tav tm="0">
                                          <p:val>
                                            <p:fltVal val="0"/>
                                          </p:val>
                                        </p:tav>
                                        <p:tav tm="100000">
                                          <p:val>
                                            <p:strVal val="#ppt_w"/>
                                          </p:val>
                                        </p:tav>
                                      </p:tavLst>
                                    </p:anim>
                                    <p:anim calcmode="lin" valueType="num">
                                      <p:cBhvr>
                                        <p:cTn id="40" dur="750" fill="hold"/>
                                        <p:tgtEl>
                                          <p:spTgt spid="929"/>
                                        </p:tgtEl>
                                        <p:attrNameLst>
                                          <p:attrName>ppt_h</p:attrName>
                                        </p:attrNameLst>
                                      </p:cBhvr>
                                      <p:tavLst>
                                        <p:tav tm="0">
                                          <p:val>
                                            <p:fltVal val="0"/>
                                          </p:val>
                                        </p:tav>
                                        <p:tav tm="100000">
                                          <p:val>
                                            <p:strVal val="#ppt_h"/>
                                          </p:val>
                                        </p:tav>
                                      </p:tavLst>
                                    </p:anim>
                                    <p:anim calcmode="lin" valueType="num">
                                      <p:cBhvr>
                                        <p:cTn id="41" dur="750" fill="hold"/>
                                        <p:tgtEl>
                                          <p:spTgt spid="929"/>
                                        </p:tgtEl>
                                        <p:attrNameLst>
                                          <p:attrName>style.rotation</p:attrName>
                                        </p:attrNameLst>
                                      </p:cBhvr>
                                      <p:tavLst>
                                        <p:tav tm="0">
                                          <p:val>
                                            <p:fltVal val="90"/>
                                          </p:val>
                                        </p:tav>
                                        <p:tav tm="100000">
                                          <p:val>
                                            <p:fltVal val="0"/>
                                          </p:val>
                                        </p:tav>
                                      </p:tavLst>
                                    </p:anim>
                                    <p:animEffect transition="in" filter="fade">
                                      <p:cBhvr>
                                        <p:cTn id="42" dur="750"/>
                                        <p:tgtEl>
                                          <p:spTgt spid="92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27"/>
                                        </p:tgtEl>
                                        <p:attrNameLst>
                                          <p:attrName>style.visibility</p:attrName>
                                        </p:attrNameLst>
                                      </p:cBhvr>
                                      <p:to>
                                        <p:strVal val="visible"/>
                                      </p:to>
                                    </p:set>
                                    <p:anim calcmode="lin" valueType="num">
                                      <p:cBhvr>
                                        <p:cTn id="47" dur="750" fill="hold"/>
                                        <p:tgtEl>
                                          <p:spTgt spid="927"/>
                                        </p:tgtEl>
                                        <p:attrNameLst>
                                          <p:attrName>ppt_w</p:attrName>
                                        </p:attrNameLst>
                                      </p:cBhvr>
                                      <p:tavLst>
                                        <p:tav tm="0">
                                          <p:val>
                                            <p:fltVal val="0"/>
                                          </p:val>
                                        </p:tav>
                                        <p:tav tm="100000">
                                          <p:val>
                                            <p:strVal val="#ppt_w"/>
                                          </p:val>
                                        </p:tav>
                                      </p:tavLst>
                                    </p:anim>
                                    <p:anim calcmode="lin" valueType="num">
                                      <p:cBhvr>
                                        <p:cTn id="48" dur="750" fill="hold"/>
                                        <p:tgtEl>
                                          <p:spTgt spid="927"/>
                                        </p:tgtEl>
                                        <p:attrNameLst>
                                          <p:attrName>ppt_h</p:attrName>
                                        </p:attrNameLst>
                                      </p:cBhvr>
                                      <p:tavLst>
                                        <p:tav tm="0">
                                          <p:val>
                                            <p:fltVal val="0"/>
                                          </p:val>
                                        </p:tav>
                                        <p:tav tm="100000">
                                          <p:val>
                                            <p:strVal val="#ppt_h"/>
                                          </p:val>
                                        </p:tav>
                                      </p:tavLst>
                                    </p:anim>
                                    <p:anim calcmode="lin" valueType="num">
                                      <p:cBhvr>
                                        <p:cTn id="49" dur="750" fill="hold"/>
                                        <p:tgtEl>
                                          <p:spTgt spid="927"/>
                                        </p:tgtEl>
                                        <p:attrNameLst>
                                          <p:attrName>style.rotation</p:attrName>
                                        </p:attrNameLst>
                                      </p:cBhvr>
                                      <p:tavLst>
                                        <p:tav tm="0">
                                          <p:val>
                                            <p:fltVal val="90"/>
                                          </p:val>
                                        </p:tav>
                                        <p:tav tm="100000">
                                          <p:val>
                                            <p:fltVal val="0"/>
                                          </p:val>
                                        </p:tav>
                                      </p:tavLst>
                                    </p:anim>
                                    <p:animEffect transition="in" filter="fade">
                                      <p:cBhvr>
                                        <p:cTn id="50" dur="750"/>
                                        <p:tgtEl>
                                          <p:spTgt spid="92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933"/>
                                        </p:tgtEl>
                                        <p:attrNameLst>
                                          <p:attrName>style.visibility</p:attrName>
                                        </p:attrNameLst>
                                      </p:cBhvr>
                                      <p:to>
                                        <p:strVal val="visible"/>
                                      </p:to>
                                    </p:set>
                                    <p:anim calcmode="lin" valueType="num">
                                      <p:cBhvr>
                                        <p:cTn id="53" dur="750" fill="hold"/>
                                        <p:tgtEl>
                                          <p:spTgt spid="933"/>
                                        </p:tgtEl>
                                        <p:attrNameLst>
                                          <p:attrName>ppt_w</p:attrName>
                                        </p:attrNameLst>
                                      </p:cBhvr>
                                      <p:tavLst>
                                        <p:tav tm="0">
                                          <p:val>
                                            <p:fltVal val="0"/>
                                          </p:val>
                                        </p:tav>
                                        <p:tav tm="100000">
                                          <p:val>
                                            <p:strVal val="#ppt_w"/>
                                          </p:val>
                                        </p:tav>
                                      </p:tavLst>
                                    </p:anim>
                                    <p:anim calcmode="lin" valueType="num">
                                      <p:cBhvr>
                                        <p:cTn id="54" dur="750" fill="hold"/>
                                        <p:tgtEl>
                                          <p:spTgt spid="933"/>
                                        </p:tgtEl>
                                        <p:attrNameLst>
                                          <p:attrName>ppt_h</p:attrName>
                                        </p:attrNameLst>
                                      </p:cBhvr>
                                      <p:tavLst>
                                        <p:tav tm="0">
                                          <p:val>
                                            <p:fltVal val="0"/>
                                          </p:val>
                                        </p:tav>
                                        <p:tav tm="100000">
                                          <p:val>
                                            <p:strVal val="#ppt_h"/>
                                          </p:val>
                                        </p:tav>
                                      </p:tavLst>
                                    </p:anim>
                                    <p:anim calcmode="lin" valueType="num">
                                      <p:cBhvr>
                                        <p:cTn id="55" dur="750" fill="hold"/>
                                        <p:tgtEl>
                                          <p:spTgt spid="933"/>
                                        </p:tgtEl>
                                        <p:attrNameLst>
                                          <p:attrName>style.rotation</p:attrName>
                                        </p:attrNameLst>
                                      </p:cBhvr>
                                      <p:tavLst>
                                        <p:tav tm="0">
                                          <p:val>
                                            <p:fltVal val="90"/>
                                          </p:val>
                                        </p:tav>
                                        <p:tav tm="100000">
                                          <p:val>
                                            <p:fltVal val="0"/>
                                          </p:val>
                                        </p:tav>
                                      </p:tavLst>
                                    </p:anim>
                                    <p:animEffect transition="in" filter="fade">
                                      <p:cBhvr>
                                        <p:cTn id="56" dur="750"/>
                                        <p:tgtEl>
                                          <p:spTgt spid="933"/>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930"/>
                                        </p:tgtEl>
                                        <p:attrNameLst>
                                          <p:attrName>style.visibility</p:attrName>
                                        </p:attrNameLst>
                                      </p:cBhvr>
                                      <p:to>
                                        <p:strVal val="visible"/>
                                      </p:to>
                                    </p:set>
                                    <p:anim calcmode="lin" valueType="num">
                                      <p:cBhvr>
                                        <p:cTn id="59" dur="750" fill="hold"/>
                                        <p:tgtEl>
                                          <p:spTgt spid="930"/>
                                        </p:tgtEl>
                                        <p:attrNameLst>
                                          <p:attrName>ppt_w</p:attrName>
                                        </p:attrNameLst>
                                      </p:cBhvr>
                                      <p:tavLst>
                                        <p:tav tm="0">
                                          <p:val>
                                            <p:fltVal val="0"/>
                                          </p:val>
                                        </p:tav>
                                        <p:tav tm="100000">
                                          <p:val>
                                            <p:strVal val="#ppt_w"/>
                                          </p:val>
                                        </p:tav>
                                      </p:tavLst>
                                    </p:anim>
                                    <p:anim calcmode="lin" valueType="num">
                                      <p:cBhvr>
                                        <p:cTn id="60" dur="750" fill="hold"/>
                                        <p:tgtEl>
                                          <p:spTgt spid="930"/>
                                        </p:tgtEl>
                                        <p:attrNameLst>
                                          <p:attrName>ppt_h</p:attrName>
                                        </p:attrNameLst>
                                      </p:cBhvr>
                                      <p:tavLst>
                                        <p:tav tm="0">
                                          <p:val>
                                            <p:fltVal val="0"/>
                                          </p:val>
                                        </p:tav>
                                        <p:tav tm="100000">
                                          <p:val>
                                            <p:strVal val="#ppt_h"/>
                                          </p:val>
                                        </p:tav>
                                      </p:tavLst>
                                    </p:anim>
                                    <p:anim calcmode="lin" valueType="num">
                                      <p:cBhvr>
                                        <p:cTn id="61" dur="750" fill="hold"/>
                                        <p:tgtEl>
                                          <p:spTgt spid="930"/>
                                        </p:tgtEl>
                                        <p:attrNameLst>
                                          <p:attrName>style.rotation</p:attrName>
                                        </p:attrNameLst>
                                      </p:cBhvr>
                                      <p:tavLst>
                                        <p:tav tm="0">
                                          <p:val>
                                            <p:fltVal val="90"/>
                                          </p:val>
                                        </p:tav>
                                        <p:tav tm="100000">
                                          <p:val>
                                            <p:fltVal val="0"/>
                                          </p:val>
                                        </p:tav>
                                      </p:tavLst>
                                    </p:anim>
                                    <p:animEffect transition="in" filter="fade">
                                      <p:cBhvr>
                                        <p:cTn id="62" dur="75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animBg="1"/>
      <p:bldP spid="926" grpId="0" animBg="1"/>
      <p:bldP spid="927" grpId="0" animBg="1"/>
      <p:bldP spid="928" grpId="0" animBg="1"/>
      <p:bldP spid="929" grpId="0" animBg="1"/>
      <p:bldP spid="930" grpId="0" animBg="1"/>
      <p:bldP spid="931" grpId="0"/>
      <p:bldP spid="932" grpId="0"/>
      <p:bldP spid="93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Busines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TotalTime>
  <Words>3023</Words>
  <Application>Microsoft Office PowerPoint</Application>
  <PresentationFormat>On-screen Show (16:9)</PresentationFormat>
  <Paragraphs>428</Paragraphs>
  <Slides>22</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Muli</vt:lpstr>
      <vt:lpstr>Arial</vt:lpstr>
      <vt:lpstr>Trebuchet MS</vt:lpstr>
      <vt:lpstr>Times New Roman</vt:lpstr>
      <vt:lpstr>Roboto Slab</vt:lpstr>
      <vt:lpstr>Open Sans</vt:lpstr>
      <vt:lpstr>Symbol</vt:lpstr>
      <vt:lpstr>Calibri</vt:lpstr>
      <vt:lpstr>Roboto Condensed</vt:lpstr>
      <vt:lpstr>Wingdings</vt:lpstr>
      <vt:lpstr>Simple Light</vt:lpstr>
      <vt:lpstr>Simple Light</vt:lpstr>
      <vt:lpstr>Blue Business Theme</vt:lpstr>
      <vt:lpstr>Quản Lý Khách Sạn Luxury Hotel</vt:lpstr>
      <vt:lpstr>Nội Dung Báo Cáo</vt:lpstr>
      <vt:lpstr>I. KHẢO SÁT BÀI TOÁN </vt:lpstr>
      <vt:lpstr>I.1) Mô Tả Yêu Cầu Bài Toán</vt:lpstr>
      <vt:lpstr>I.2) Thông tin cơ  bản cho nghiệp  vụ của bài toán</vt:lpstr>
      <vt:lpstr>I.3)  Khảo  Sát Bài  Toán</vt:lpstr>
      <vt:lpstr>I.4) Xây dựng biểu đồ phân cấp chức năng (BFD)</vt:lpstr>
      <vt:lpstr>I.5) Xây dựng  kế hoạch dự án</vt:lpstr>
      <vt:lpstr>PowerPoint Presentation</vt:lpstr>
      <vt:lpstr>II. 1) Các tác nhân và các use case cần thiết cho hệ thống</vt:lpstr>
      <vt:lpstr>PowerPoint Presentation</vt:lpstr>
      <vt:lpstr>PowerPoint Presentation</vt:lpstr>
      <vt:lpstr>PowerPoint Presentation</vt:lpstr>
      <vt:lpstr>PowerPoint Presentation</vt:lpstr>
      <vt:lpstr>III. Phân Tích Yêu Cầu</vt:lpstr>
      <vt:lpstr>IV. Thiết Kế  Giao Diện  Phần Mềm</vt:lpstr>
      <vt:lpstr>Phần tích  Activity  Diagram  quản lý  khách sạn</vt:lpstr>
      <vt:lpstr>PowerPoint Presentation</vt:lpstr>
      <vt:lpstr>PowerPoint Presentation</vt:lpstr>
      <vt:lpstr>PowerPoint Presentation</vt:lpstr>
      <vt:lpstr>Link Github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Khách Sạn Luxury Hotel</dc:title>
  <cp:lastModifiedBy>Minh Nhựt Võ</cp:lastModifiedBy>
  <cp:revision>57</cp:revision>
  <dcterms:modified xsi:type="dcterms:W3CDTF">2021-12-19T14:03:31Z</dcterms:modified>
</cp:coreProperties>
</file>